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6"/>
  </p:notesMasterIdLst>
  <p:handoutMasterIdLst>
    <p:handoutMasterId r:id="rId27"/>
  </p:handoutMasterIdLst>
  <p:sldIdLst>
    <p:sldId id="473" r:id="rId2"/>
    <p:sldId id="483" r:id="rId3"/>
    <p:sldId id="488" r:id="rId4"/>
    <p:sldId id="502" r:id="rId5"/>
    <p:sldId id="489" r:id="rId6"/>
    <p:sldId id="490" r:id="rId7"/>
    <p:sldId id="504" r:id="rId8"/>
    <p:sldId id="491" r:id="rId9"/>
    <p:sldId id="493" r:id="rId10"/>
    <p:sldId id="492" r:id="rId11"/>
    <p:sldId id="494" r:id="rId12"/>
    <p:sldId id="505" r:id="rId13"/>
    <p:sldId id="498" r:id="rId14"/>
    <p:sldId id="499" r:id="rId15"/>
    <p:sldId id="500" r:id="rId16"/>
    <p:sldId id="501" r:id="rId17"/>
    <p:sldId id="497" r:id="rId18"/>
    <p:sldId id="485" r:id="rId19"/>
    <p:sldId id="480" r:id="rId20"/>
    <p:sldId id="495" r:id="rId21"/>
    <p:sldId id="486" r:id="rId22"/>
    <p:sldId id="487" r:id="rId23"/>
    <p:sldId id="484" r:id="rId24"/>
    <p:sldId id="503" r:id="rId25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i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i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i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i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i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023 FE Misael Morales" id="{3ED7F566-9CAB-4695-81B6-17C6DAD54143}">
          <p14:sldIdLst>
            <p14:sldId id="473"/>
            <p14:sldId id="483"/>
            <p14:sldId id="488"/>
            <p14:sldId id="502"/>
            <p14:sldId id="489"/>
            <p14:sldId id="490"/>
            <p14:sldId id="504"/>
            <p14:sldId id="491"/>
            <p14:sldId id="493"/>
            <p14:sldId id="492"/>
            <p14:sldId id="494"/>
            <p14:sldId id="505"/>
            <p14:sldId id="498"/>
            <p14:sldId id="499"/>
            <p14:sldId id="500"/>
            <p14:sldId id="501"/>
            <p14:sldId id="497"/>
            <p14:sldId id="485"/>
            <p14:sldId id="480"/>
            <p14:sldId id="495"/>
            <p14:sldId id="486"/>
          </p14:sldIdLst>
        </p14:section>
        <p14:section name="Backup" id="{3E92F8E7-114C-49DA-B83F-1FC4AB331A03}">
          <p14:sldIdLst>
            <p14:sldId id="487"/>
            <p14:sldId id="484"/>
            <p14:sldId id="5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" userDrawn="1">
          <p15:clr>
            <a:srgbClr val="A4A3A4"/>
          </p15:clr>
        </p15:guide>
        <p15:guide id="2" pos="7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sanova, Reynaldo" initials="CR" lastIdx="12" clrIdx="0">
    <p:extLst>
      <p:ext uri="{19B8F6BF-5375-455C-9EA6-DF929625EA0E}">
        <p15:presenceInfo xmlns:p15="http://schemas.microsoft.com/office/powerpoint/2012/main" userId="S::rcasanova@mail.utexas.edu::d69fef3e-83e7-4b20-a875-0760ecc29244" providerId="AD"/>
      </p:ext>
    </p:extLst>
  </p:cmAuthor>
  <p:cmAuthor id="2" name="Morales, Misael M" initials="MMM" lastIdx="11" clrIdx="1">
    <p:extLst>
      <p:ext uri="{19B8F6BF-5375-455C-9EA6-DF929625EA0E}">
        <p15:presenceInfo xmlns:p15="http://schemas.microsoft.com/office/powerpoint/2012/main" userId="S::misaelmorales@austin.utexas.edu::1d0ead06-f695-4fa0-9a14-d29dc7a066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401"/>
    <a:srgbClr val="0000FF"/>
    <a:srgbClr val="3399FF"/>
    <a:srgbClr val="BF5700"/>
    <a:srgbClr val="374F56"/>
    <a:srgbClr val="5E787D"/>
    <a:srgbClr val="7E663E"/>
    <a:srgbClr val="E8E8ED"/>
    <a:srgbClr val="8D0000"/>
    <a:srgbClr val="C760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DCBDE-4931-4F43-B427-C4649EDB752E}" v="633" dt="2023-08-01T23:48:47.674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48" autoAdjust="0"/>
    <p:restoredTop sz="97776" autoAdjust="0"/>
  </p:normalViewPr>
  <p:slideViewPr>
    <p:cSldViewPr snapToGrid="0">
      <p:cViewPr varScale="1">
        <p:scale>
          <a:sx n="111" d="100"/>
          <a:sy n="111" d="100"/>
        </p:scale>
        <p:origin x="144" y="78"/>
      </p:cViewPr>
      <p:guideLst>
        <p:guide orient="horz" pos="288"/>
        <p:guide pos="7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958" y="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rales, Misael M" userId="1d0ead06-f695-4fa0-9a14-d29dc7a06678" providerId="ADAL" clId="{720DCBDE-4931-4F43-B427-C4649EDB752E}"/>
    <pc:docChg chg="undo redo custSel addSld delSld modSld sldOrd addSection modSection">
      <pc:chgData name="Morales, Misael M" userId="1d0ead06-f695-4fa0-9a14-d29dc7a06678" providerId="ADAL" clId="{720DCBDE-4931-4F43-B427-C4649EDB752E}" dt="2023-08-01T23:48:50.518" v="4998" actId="478"/>
      <pc:docMkLst>
        <pc:docMk/>
      </pc:docMkLst>
      <pc:sldChg chg="modSp mod addCm">
        <pc:chgData name="Morales, Misael M" userId="1d0ead06-f695-4fa0-9a14-d29dc7a06678" providerId="ADAL" clId="{720DCBDE-4931-4F43-B427-C4649EDB752E}" dt="2023-07-31T01:42:12.627" v="4984" actId="20577"/>
        <pc:sldMkLst>
          <pc:docMk/>
          <pc:sldMk cId="1100177957" sldId="473"/>
        </pc:sldMkLst>
        <pc:spChg chg="mod">
          <ac:chgData name="Morales, Misael M" userId="1d0ead06-f695-4fa0-9a14-d29dc7a06678" providerId="ADAL" clId="{720DCBDE-4931-4F43-B427-C4649EDB752E}" dt="2023-07-31T01:42:12.627" v="4984" actId="20577"/>
          <ac:spMkLst>
            <pc:docMk/>
            <pc:sldMk cId="1100177957" sldId="473"/>
            <ac:spMk id="2" creationId="{74426256-4B26-4D8E-AFFC-17C5537C23E6}"/>
          </ac:spMkLst>
        </pc:spChg>
        <pc:spChg chg="mod">
          <ac:chgData name="Morales, Misael M" userId="1d0ead06-f695-4fa0-9a14-d29dc7a06678" providerId="ADAL" clId="{720DCBDE-4931-4F43-B427-C4649EDB752E}" dt="2023-07-23T20:56:08.181" v="308" actId="20577"/>
          <ac:spMkLst>
            <pc:docMk/>
            <pc:sldMk cId="1100177957" sldId="473"/>
            <ac:spMk id="3" creationId="{DF64A768-1C4C-4AEB-98C6-B254B0A0B1E2}"/>
          </ac:spMkLst>
        </pc:spChg>
      </pc:sldChg>
      <pc:sldChg chg="mod ord modShow">
        <pc:chgData name="Morales, Misael M" userId="1d0ead06-f695-4fa0-9a14-d29dc7a06678" providerId="ADAL" clId="{720DCBDE-4931-4F43-B427-C4649EDB752E}" dt="2023-07-23T22:04:54.018" v="1664" actId="729"/>
        <pc:sldMkLst>
          <pc:docMk/>
          <pc:sldMk cId="208676964" sldId="475"/>
        </pc:sldMkLst>
      </pc:sldChg>
      <pc:sldChg chg="mod ord modShow">
        <pc:chgData name="Morales, Misael M" userId="1d0ead06-f695-4fa0-9a14-d29dc7a06678" providerId="ADAL" clId="{720DCBDE-4931-4F43-B427-C4649EDB752E}" dt="2023-07-23T22:04:54.018" v="1664" actId="729"/>
        <pc:sldMkLst>
          <pc:docMk/>
          <pc:sldMk cId="3756790688" sldId="476"/>
        </pc:sldMkLst>
      </pc:sldChg>
      <pc:sldChg chg="mod ord modShow">
        <pc:chgData name="Morales, Misael M" userId="1d0ead06-f695-4fa0-9a14-d29dc7a06678" providerId="ADAL" clId="{720DCBDE-4931-4F43-B427-C4649EDB752E}" dt="2023-07-23T22:04:54.018" v="1664" actId="729"/>
        <pc:sldMkLst>
          <pc:docMk/>
          <pc:sldMk cId="3277042633" sldId="477"/>
        </pc:sldMkLst>
      </pc:sldChg>
      <pc:sldChg chg="mod ord modShow">
        <pc:chgData name="Morales, Misael M" userId="1d0ead06-f695-4fa0-9a14-d29dc7a06678" providerId="ADAL" clId="{720DCBDE-4931-4F43-B427-C4649EDB752E}" dt="2023-07-23T22:04:54.018" v="1664" actId="729"/>
        <pc:sldMkLst>
          <pc:docMk/>
          <pc:sldMk cId="2641445405" sldId="478"/>
        </pc:sldMkLst>
      </pc:sldChg>
      <pc:sldChg chg="modSp mod ord modShow">
        <pc:chgData name="Morales, Misael M" userId="1d0ead06-f695-4fa0-9a14-d29dc7a06678" providerId="ADAL" clId="{720DCBDE-4931-4F43-B427-C4649EDB752E}" dt="2023-07-23T22:04:54.018" v="1664" actId="729"/>
        <pc:sldMkLst>
          <pc:docMk/>
          <pc:sldMk cId="2962625645" sldId="479"/>
        </pc:sldMkLst>
        <pc:spChg chg="mod">
          <ac:chgData name="Morales, Misael M" userId="1d0ead06-f695-4fa0-9a14-d29dc7a06678" providerId="ADAL" clId="{720DCBDE-4931-4F43-B427-C4649EDB752E}" dt="2023-07-23T21:21:57.977" v="641" actId="1076"/>
          <ac:spMkLst>
            <pc:docMk/>
            <pc:sldMk cId="2962625645" sldId="479"/>
            <ac:spMk id="20" creationId="{00000000-0000-0000-0000-000000000000}"/>
          </ac:spMkLst>
        </pc:spChg>
      </pc:sldChg>
      <pc:sldChg chg="addSp delSp modSp mod ord">
        <pc:chgData name="Morales, Misael M" userId="1d0ead06-f695-4fa0-9a14-d29dc7a06678" providerId="ADAL" clId="{720DCBDE-4931-4F43-B427-C4649EDB752E}" dt="2023-07-23T22:06:05.213" v="1698"/>
        <pc:sldMkLst>
          <pc:docMk/>
          <pc:sldMk cId="3362232545" sldId="480"/>
        </pc:sldMkLst>
        <pc:spChg chg="add mod">
          <ac:chgData name="Morales, Misael M" userId="1d0ead06-f695-4fa0-9a14-d29dc7a06678" providerId="ADAL" clId="{720DCBDE-4931-4F43-B427-C4649EDB752E}" dt="2023-07-23T22:06:05.213" v="1698"/>
          <ac:spMkLst>
            <pc:docMk/>
            <pc:sldMk cId="3362232545" sldId="480"/>
            <ac:spMk id="4" creationId="{10D1A50F-CB7F-978E-B64A-7CB044826105}"/>
          </ac:spMkLst>
        </pc:spChg>
        <pc:spChg chg="del">
          <ac:chgData name="Morales, Misael M" userId="1d0ead06-f695-4fa0-9a14-d29dc7a06678" providerId="ADAL" clId="{720DCBDE-4931-4F43-B427-C4649EDB752E}" dt="2023-07-23T22:06:04.947" v="1697" actId="478"/>
          <ac:spMkLst>
            <pc:docMk/>
            <pc:sldMk cId="3362232545" sldId="480"/>
            <ac:spMk id="6" creationId="{CEAC80DB-157D-4C6A-86C4-31DD0C76CCDA}"/>
          </ac:spMkLst>
        </pc:spChg>
      </pc:sldChg>
      <pc:sldChg chg="mod ord modShow">
        <pc:chgData name="Morales, Misael M" userId="1d0ead06-f695-4fa0-9a14-d29dc7a06678" providerId="ADAL" clId="{720DCBDE-4931-4F43-B427-C4649EDB752E}" dt="2023-07-23T22:04:54.018" v="1664" actId="729"/>
        <pc:sldMkLst>
          <pc:docMk/>
          <pc:sldMk cId="313574138" sldId="482"/>
        </pc:sldMkLst>
      </pc:sldChg>
      <pc:sldChg chg="modSp add mod">
        <pc:chgData name="Morales, Misael M" userId="1d0ead06-f695-4fa0-9a14-d29dc7a06678" providerId="ADAL" clId="{720DCBDE-4931-4F43-B427-C4649EDB752E}" dt="2023-07-23T22:03:50.034" v="1608" actId="20577"/>
        <pc:sldMkLst>
          <pc:docMk/>
          <pc:sldMk cId="812174162" sldId="483"/>
        </pc:sldMkLst>
        <pc:spChg chg="mod">
          <ac:chgData name="Morales, Misael M" userId="1d0ead06-f695-4fa0-9a14-d29dc7a06678" providerId="ADAL" clId="{720DCBDE-4931-4F43-B427-C4649EDB752E}" dt="2023-07-23T21:01:28.515" v="326" actId="20577"/>
          <ac:spMkLst>
            <pc:docMk/>
            <pc:sldMk cId="812174162" sldId="483"/>
            <ac:spMk id="9" creationId="{00000000-0000-0000-0000-000000000000}"/>
          </ac:spMkLst>
        </pc:spChg>
        <pc:spChg chg="mod">
          <ac:chgData name="Morales, Misael M" userId="1d0ead06-f695-4fa0-9a14-d29dc7a06678" providerId="ADAL" clId="{720DCBDE-4931-4F43-B427-C4649EDB752E}" dt="2023-07-23T22:03:50.034" v="1608" actId="20577"/>
          <ac:spMkLst>
            <pc:docMk/>
            <pc:sldMk cId="812174162" sldId="483"/>
            <ac:spMk id="10" creationId="{00000000-0000-0000-0000-000000000000}"/>
          </ac:spMkLst>
        </pc:spChg>
      </pc:sldChg>
      <pc:sldChg chg="addSp delSp modSp add mod">
        <pc:chgData name="Morales, Misael M" userId="1d0ead06-f695-4fa0-9a14-d29dc7a06678" providerId="ADAL" clId="{720DCBDE-4931-4F43-B427-C4649EDB752E}" dt="2023-07-24T01:36:40.571" v="2528"/>
        <pc:sldMkLst>
          <pc:docMk/>
          <pc:sldMk cId="507508024" sldId="484"/>
        </pc:sldMkLst>
        <pc:spChg chg="add mod">
          <ac:chgData name="Morales, Misael M" userId="1d0ead06-f695-4fa0-9a14-d29dc7a06678" providerId="ADAL" clId="{720DCBDE-4931-4F43-B427-C4649EDB752E}" dt="2023-07-23T22:06:15.383" v="1702"/>
          <ac:spMkLst>
            <pc:docMk/>
            <pc:sldMk cId="507508024" sldId="484"/>
            <ac:spMk id="2" creationId="{712BF4A4-FEED-E8C5-5F36-CFB2027A4022}"/>
          </ac:spMkLst>
        </pc:spChg>
        <pc:spChg chg="add mod">
          <ac:chgData name="Morales, Misael M" userId="1d0ead06-f695-4fa0-9a14-d29dc7a06678" providerId="ADAL" clId="{720DCBDE-4931-4F43-B427-C4649EDB752E}" dt="2023-07-24T01:36:36.612" v="2527"/>
          <ac:spMkLst>
            <pc:docMk/>
            <pc:sldMk cId="507508024" sldId="484"/>
            <ac:spMk id="3" creationId="{CC6C9C86-4D27-8636-7730-7F36CC3D8EEA}"/>
          </ac:spMkLst>
        </pc:spChg>
        <pc:spChg chg="add mod">
          <ac:chgData name="Morales, Misael M" userId="1d0ead06-f695-4fa0-9a14-d29dc7a06678" providerId="ADAL" clId="{720DCBDE-4931-4F43-B427-C4649EDB752E}" dt="2023-07-24T01:36:40.571" v="2528"/>
          <ac:spMkLst>
            <pc:docMk/>
            <pc:sldMk cId="507508024" sldId="484"/>
            <ac:spMk id="4" creationId="{1FDD9BD3-0EDF-8F6E-23E7-DECC29CB392E}"/>
          </ac:spMkLst>
        </pc:spChg>
        <pc:spChg chg="del">
          <ac:chgData name="Morales, Misael M" userId="1d0ead06-f695-4fa0-9a14-d29dc7a06678" providerId="ADAL" clId="{720DCBDE-4931-4F43-B427-C4649EDB752E}" dt="2023-07-23T22:06:15.170" v="1701" actId="478"/>
          <ac:spMkLst>
            <pc:docMk/>
            <pc:sldMk cId="507508024" sldId="484"/>
            <ac:spMk id="5" creationId="{23E39B1D-D6ED-46BB-BB86-CEC5F5935024}"/>
          </ac:spMkLst>
        </pc:spChg>
        <pc:spChg chg="mod">
          <ac:chgData name="Morales, Misael M" userId="1d0ead06-f695-4fa0-9a14-d29dc7a06678" providerId="ADAL" clId="{720DCBDE-4931-4F43-B427-C4649EDB752E}" dt="2023-07-23T21:05:16.767" v="603" actId="20577"/>
          <ac:spMkLst>
            <pc:docMk/>
            <pc:sldMk cId="507508024" sldId="484"/>
            <ac:spMk id="9" creationId="{00000000-0000-0000-0000-000000000000}"/>
          </ac:spMkLst>
        </pc:spChg>
        <pc:spChg chg="del mod">
          <ac:chgData name="Morales, Misael M" userId="1d0ead06-f695-4fa0-9a14-d29dc7a06678" providerId="ADAL" clId="{720DCBDE-4931-4F43-B427-C4649EDB752E}" dt="2023-07-24T01:36:36.366" v="2526" actId="478"/>
          <ac:spMkLst>
            <pc:docMk/>
            <pc:sldMk cId="507508024" sldId="484"/>
            <ac:spMk id="10" creationId="{00000000-0000-0000-0000-000000000000}"/>
          </ac:spMkLst>
        </pc:spChg>
      </pc:sldChg>
      <pc:sldChg chg="addSp delSp modSp add mod">
        <pc:chgData name="Morales, Misael M" userId="1d0ead06-f695-4fa0-9a14-d29dc7a06678" providerId="ADAL" clId="{720DCBDE-4931-4F43-B427-C4649EDB752E}" dt="2023-07-24T02:01:07.528" v="4091" actId="27636"/>
        <pc:sldMkLst>
          <pc:docMk/>
          <pc:sldMk cId="1556866162" sldId="485"/>
        </pc:sldMkLst>
        <pc:spChg chg="add mod">
          <ac:chgData name="Morales, Misael M" userId="1d0ead06-f695-4fa0-9a14-d29dc7a06678" providerId="ADAL" clId="{720DCBDE-4931-4F43-B427-C4649EDB752E}" dt="2023-07-23T22:06:00.353" v="1696"/>
          <ac:spMkLst>
            <pc:docMk/>
            <pc:sldMk cId="1556866162" sldId="485"/>
            <ac:spMk id="2" creationId="{8D6521F3-EC7C-F902-2084-DA6CA8E65D83}"/>
          </ac:spMkLst>
        </pc:spChg>
        <pc:spChg chg="add mod">
          <ac:chgData name="Morales, Misael M" userId="1d0ead06-f695-4fa0-9a14-d29dc7a06678" providerId="ADAL" clId="{720DCBDE-4931-4F43-B427-C4649EDB752E}" dt="2023-07-24T02:01:07.528" v="4091" actId="27636"/>
          <ac:spMkLst>
            <pc:docMk/>
            <pc:sldMk cId="1556866162" sldId="485"/>
            <ac:spMk id="3" creationId="{78CE64DE-54DA-826C-18A5-2815D8955908}"/>
          </ac:spMkLst>
        </pc:spChg>
        <pc:spChg chg="del">
          <ac:chgData name="Morales, Misael M" userId="1d0ead06-f695-4fa0-9a14-d29dc7a06678" providerId="ADAL" clId="{720DCBDE-4931-4F43-B427-C4649EDB752E}" dt="2023-07-23T22:06:00.107" v="1695" actId="478"/>
          <ac:spMkLst>
            <pc:docMk/>
            <pc:sldMk cId="1556866162" sldId="485"/>
            <ac:spMk id="5" creationId="{23E39B1D-D6ED-46BB-BB86-CEC5F5935024}"/>
          </ac:spMkLst>
        </pc:spChg>
        <pc:spChg chg="mod">
          <ac:chgData name="Morales, Misael M" userId="1d0ead06-f695-4fa0-9a14-d29dc7a06678" providerId="ADAL" clId="{720DCBDE-4931-4F43-B427-C4649EDB752E}" dt="2023-07-23T22:04:24.116" v="1661" actId="20577"/>
          <ac:spMkLst>
            <pc:docMk/>
            <pc:sldMk cId="1556866162" sldId="485"/>
            <ac:spMk id="9" creationId="{00000000-0000-0000-0000-000000000000}"/>
          </ac:spMkLst>
        </pc:spChg>
        <pc:spChg chg="mod">
          <ac:chgData name="Morales, Misael M" userId="1d0ead06-f695-4fa0-9a14-d29dc7a06678" providerId="ADAL" clId="{720DCBDE-4931-4F43-B427-C4649EDB752E}" dt="2023-07-23T22:07:09.479" v="1707" actId="20577"/>
          <ac:spMkLst>
            <pc:docMk/>
            <pc:sldMk cId="1556866162" sldId="485"/>
            <ac:spMk id="10" creationId="{00000000-0000-0000-0000-000000000000}"/>
          </ac:spMkLst>
        </pc:spChg>
      </pc:sldChg>
      <pc:sldChg chg="addSp delSp modSp add mod">
        <pc:chgData name="Morales, Misael M" userId="1d0ead06-f695-4fa0-9a14-d29dc7a06678" providerId="ADAL" clId="{720DCBDE-4931-4F43-B427-C4649EDB752E}" dt="2023-08-01T23:48:50.518" v="4998" actId="478"/>
        <pc:sldMkLst>
          <pc:docMk/>
          <pc:sldMk cId="20485959" sldId="486"/>
        </pc:sldMkLst>
        <pc:spChg chg="mod">
          <ac:chgData name="Morales, Misael M" userId="1d0ead06-f695-4fa0-9a14-d29dc7a06678" providerId="ADAL" clId="{720DCBDE-4931-4F43-B427-C4649EDB752E}" dt="2023-07-23T21:04:35.750" v="573" actId="404"/>
          <ac:spMkLst>
            <pc:docMk/>
            <pc:sldMk cId="20485959" sldId="486"/>
            <ac:spMk id="2" creationId="{74426256-4B26-4D8E-AFFC-17C5537C23E6}"/>
          </ac:spMkLst>
        </pc:spChg>
        <pc:spChg chg="add del mod">
          <ac:chgData name="Morales, Misael M" userId="1d0ead06-f695-4fa0-9a14-d29dc7a06678" providerId="ADAL" clId="{720DCBDE-4931-4F43-B427-C4649EDB752E}" dt="2023-08-01T23:48:50.518" v="4998" actId="478"/>
          <ac:spMkLst>
            <pc:docMk/>
            <pc:sldMk cId="20485959" sldId="486"/>
            <ac:spMk id="3" creationId="{961A78C8-339A-167E-7B17-54246100C8D1}"/>
          </ac:spMkLst>
        </pc:spChg>
        <pc:spChg chg="del">
          <ac:chgData name="Morales, Misael M" userId="1d0ead06-f695-4fa0-9a14-d29dc7a06678" providerId="ADAL" clId="{720DCBDE-4931-4F43-B427-C4649EDB752E}" dt="2023-07-23T21:04:37.819" v="574" actId="478"/>
          <ac:spMkLst>
            <pc:docMk/>
            <pc:sldMk cId="20485959" sldId="486"/>
            <ac:spMk id="3" creationId="{DF64A768-1C4C-4AEB-98C6-B254B0A0B1E2}"/>
          </ac:spMkLst>
        </pc:spChg>
      </pc:sldChg>
      <pc:sldChg chg="modSp add mod">
        <pc:chgData name="Morales, Misael M" userId="1d0ead06-f695-4fa0-9a14-d29dc7a06678" providerId="ADAL" clId="{720DCBDE-4931-4F43-B427-C4649EDB752E}" dt="2023-08-01T23:48:42.604" v="4996" actId="120"/>
        <pc:sldMkLst>
          <pc:docMk/>
          <pc:sldMk cId="518525254" sldId="487"/>
        </pc:sldMkLst>
        <pc:spChg chg="mod">
          <ac:chgData name="Morales, Misael M" userId="1d0ead06-f695-4fa0-9a14-d29dc7a06678" providerId="ADAL" clId="{720DCBDE-4931-4F43-B427-C4649EDB752E}" dt="2023-07-23T21:05:06.621" v="590" actId="255"/>
          <ac:spMkLst>
            <pc:docMk/>
            <pc:sldMk cId="518525254" sldId="487"/>
            <ac:spMk id="2" creationId="{74426256-4B26-4D8E-AFFC-17C5537C23E6}"/>
          </ac:spMkLst>
        </pc:spChg>
        <pc:spChg chg="mod">
          <ac:chgData name="Morales, Misael M" userId="1d0ead06-f695-4fa0-9a14-d29dc7a06678" providerId="ADAL" clId="{720DCBDE-4931-4F43-B427-C4649EDB752E}" dt="2023-08-01T23:48:42.604" v="4996" actId="120"/>
          <ac:spMkLst>
            <pc:docMk/>
            <pc:sldMk cId="518525254" sldId="487"/>
            <ac:spMk id="3" creationId="{DF64A768-1C4C-4AEB-98C6-B254B0A0B1E2}"/>
          </ac:spMkLst>
        </pc:spChg>
      </pc:sldChg>
      <pc:sldChg chg="addSp delSp modSp add mod">
        <pc:chgData name="Morales, Misael M" userId="1d0ead06-f695-4fa0-9a14-d29dc7a06678" providerId="ADAL" clId="{720DCBDE-4931-4F43-B427-C4649EDB752E}" dt="2023-07-23T21:22:41.755" v="674"/>
        <pc:sldMkLst>
          <pc:docMk/>
          <pc:sldMk cId="70602567" sldId="488"/>
        </pc:sldMkLst>
        <pc:spChg chg="add del mod">
          <ac:chgData name="Morales, Misael M" userId="1d0ead06-f695-4fa0-9a14-d29dc7a06678" providerId="ADAL" clId="{720DCBDE-4931-4F43-B427-C4649EDB752E}" dt="2023-07-23T21:22:41.506" v="673" actId="478"/>
          <ac:spMkLst>
            <pc:docMk/>
            <pc:sldMk cId="70602567" sldId="488"/>
            <ac:spMk id="3" creationId="{3E468F06-4A63-0DA1-DDA9-7527A7466565}"/>
          </ac:spMkLst>
        </pc:spChg>
        <pc:spChg chg="add del mod">
          <ac:chgData name="Morales, Misael M" userId="1d0ead06-f695-4fa0-9a14-d29dc7a06678" providerId="ADAL" clId="{720DCBDE-4931-4F43-B427-C4649EDB752E}" dt="2023-07-23T21:22:39.706" v="672"/>
          <ac:spMkLst>
            <pc:docMk/>
            <pc:sldMk cId="70602567" sldId="488"/>
            <ac:spMk id="4" creationId="{8788B554-CC87-9DCE-B8C5-53AC8C85BA7A}"/>
          </ac:spMkLst>
        </pc:spChg>
        <pc:spChg chg="add del mod">
          <ac:chgData name="Morales, Misael M" userId="1d0ead06-f695-4fa0-9a14-d29dc7a06678" providerId="ADAL" clId="{720DCBDE-4931-4F43-B427-C4649EDB752E}" dt="2023-07-23T21:22:39.706" v="672"/>
          <ac:spMkLst>
            <pc:docMk/>
            <pc:sldMk cId="70602567" sldId="488"/>
            <ac:spMk id="8" creationId="{ED2724BE-7898-3749-AA87-160B3E42DC0D}"/>
          </ac:spMkLst>
        </pc:spChg>
        <pc:spChg chg="mod">
          <ac:chgData name="Morales, Misael M" userId="1d0ead06-f695-4fa0-9a14-d29dc7a06678" providerId="ADAL" clId="{720DCBDE-4931-4F43-B427-C4649EDB752E}" dt="2023-07-23T21:22:23.924" v="669" actId="20577"/>
          <ac:spMkLst>
            <pc:docMk/>
            <pc:sldMk cId="70602567" sldId="488"/>
            <ac:spMk id="9" creationId="{00000000-0000-0000-0000-000000000000}"/>
          </ac:spMkLst>
        </pc:spChg>
        <pc:spChg chg="del">
          <ac:chgData name="Morales, Misael M" userId="1d0ead06-f695-4fa0-9a14-d29dc7a06678" providerId="ADAL" clId="{720DCBDE-4931-4F43-B427-C4649EDB752E}" dt="2023-07-23T21:22:38.558" v="670" actId="478"/>
          <ac:spMkLst>
            <pc:docMk/>
            <pc:sldMk cId="70602567" sldId="488"/>
            <ac:spMk id="10" creationId="{00000000-0000-0000-0000-000000000000}"/>
          </ac:spMkLst>
        </pc:spChg>
        <pc:spChg chg="add mod">
          <ac:chgData name="Morales, Misael M" userId="1d0ead06-f695-4fa0-9a14-d29dc7a06678" providerId="ADAL" clId="{720DCBDE-4931-4F43-B427-C4649EDB752E}" dt="2023-07-23T21:22:41.755" v="674"/>
          <ac:spMkLst>
            <pc:docMk/>
            <pc:sldMk cId="70602567" sldId="488"/>
            <ac:spMk id="11" creationId="{FC18C7E4-6894-3AB2-C499-2A8CA51A75D8}"/>
          </ac:spMkLst>
        </pc:spChg>
        <pc:spChg chg="add mod">
          <ac:chgData name="Morales, Misael M" userId="1d0ead06-f695-4fa0-9a14-d29dc7a06678" providerId="ADAL" clId="{720DCBDE-4931-4F43-B427-C4649EDB752E}" dt="2023-07-23T21:22:41.755" v="674"/>
          <ac:spMkLst>
            <pc:docMk/>
            <pc:sldMk cId="70602567" sldId="488"/>
            <ac:spMk id="14" creationId="{A31A3F65-58A4-F9E5-171E-C8387C891D7D}"/>
          </ac:spMkLst>
        </pc:spChg>
        <pc:picChg chg="add del mod">
          <ac:chgData name="Morales, Misael M" userId="1d0ead06-f695-4fa0-9a14-d29dc7a06678" providerId="ADAL" clId="{720DCBDE-4931-4F43-B427-C4649EDB752E}" dt="2023-07-23T21:22:39.706" v="672"/>
          <ac:picMkLst>
            <pc:docMk/>
            <pc:sldMk cId="70602567" sldId="488"/>
            <ac:picMk id="6" creationId="{B8FB1E7D-FB1B-B2EF-2B61-3D32C9706E1F}"/>
          </ac:picMkLst>
        </pc:picChg>
        <pc:picChg chg="add del mod">
          <ac:chgData name="Morales, Misael M" userId="1d0ead06-f695-4fa0-9a14-d29dc7a06678" providerId="ADAL" clId="{720DCBDE-4931-4F43-B427-C4649EDB752E}" dt="2023-07-23T21:22:39.706" v="672"/>
          <ac:picMkLst>
            <pc:docMk/>
            <pc:sldMk cId="70602567" sldId="488"/>
            <ac:picMk id="7" creationId="{2BAEB3AA-D10D-6FAA-B5C6-B52ACDB8E9A2}"/>
          </ac:picMkLst>
        </pc:picChg>
        <pc:picChg chg="add mod">
          <ac:chgData name="Morales, Misael M" userId="1d0ead06-f695-4fa0-9a14-d29dc7a06678" providerId="ADAL" clId="{720DCBDE-4931-4F43-B427-C4649EDB752E}" dt="2023-07-23T21:22:41.755" v="674"/>
          <ac:picMkLst>
            <pc:docMk/>
            <pc:sldMk cId="70602567" sldId="488"/>
            <ac:picMk id="12" creationId="{AAF5F344-3C2D-4344-2057-25B7B3C2BBDD}"/>
          </ac:picMkLst>
        </pc:picChg>
        <pc:picChg chg="add mod">
          <ac:chgData name="Morales, Misael M" userId="1d0ead06-f695-4fa0-9a14-d29dc7a06678" providerId="ADAL" clId="{720DCBDE-4931-4F43-B427-C4649EDB752E}" dt="2023-07-23T21:22:41.755" v="674"/>
          <ac:picMkLst>
            <pc:docMk/>
            <pc:sldMk cId="70602567" sldId="488"/>
            <ac:picMk id="13" creationId="{FA9D536B-085F-D08E-EABD-B1B2836C2037}"/>
          </ac:picMkLst>
        </pc:picChg>
      </pc:sldChg>
      <pc:sldChg chg="addSp delSp modSp add mod ord">
        <pc:chgData name="Morales, Misael M" userId="1d0ead06-f695-4fa0-9a14-d29dc7a06678" providerId="ADAL" clId="{720DCBDE-4931-4F43-B427-C4649EDB752E}" dt="2023-07-24T01:32:39.961" v="2298" actId="20578"/>
        <pc:sldMkLst>
          <pc:docMk/>
          <pc:sldMk cId="2213162038" sldId="489"/>
        </pc:sldMkLst>
        <pc:spChg chg="add mod">
          <ac:chgData name="Morales, Misael M" userId="1d0ead06-f695-4fa0-9a14-d29dc7a06678" providerId="ADAL" clId="{720DCBDE-4931-4F43-B427-C4649EDB752E}" dt="2023-07-24T01:32:39.679" v="2297" actId="6549"/>
          <ac:spMkLst>
            <pc:docMk/>
            <pc:sldMk cId="2213162038" sldId="489"/>
            <ac:spMk id="2" creationId="{493B41AB-1504-A56B-7B0C-13E889DA81CF}"/>
          </ac:spMkLst>
        </pc:spChg>
        <pc:spChg chg="mod">
          <ac:chgData name="Morales, Misael M" userId="1d0ead06-f695-4fa0-9a14-d29dc7a06678" providerId="ADAL" clId="{720DCBDE-4931-4F43-B427-C4649EDB752E}" dt="2023-07-23T21:23:29.517" v="702"/>
          <ac:spMkLst>
            <pc:docMk/>
            <pc:sldMk cId="2213162038" sldId="489"/>
            <ac:spMk id="6" creationId="{9D011A41-3C9C-C839-AA26-F66B4F80D7FE}"/>
          </ac:spMkLst>
        </pc:spChg>
        <pc:spChg chg="add mod">
          <ac:chgData name="Morales, Misael M" userId="1d0ead06-f695-4fa0-9a14-d29dc7a06678" providerId="ADAL" clId="{720DCBDE-4931-4F43-B427-C4649EDB752E}" dt="2023-07-24T01:32:39.220" v="2296" actId="1076"/>
          <ac:spMkLst>
            <pc:docMk/>
            <pc:sldMk cId="2213162038" sldId="489"/>
            <ac:spMk id="7" creationId="{A6F313A7-6265-FDE8-3FEB-59984E62C7F0}"/>
          </ac:spMkLst>
        </pc:spChg>
        <pc:spChg chg="mod">
          <ac:chgData name="Morales, Misael M" userId="1d0ead06-f695-4fa0-9a14-d29dc7a06678" providerId="ADAL" clId="{720DCBDE-4931-4F43-B427-C4649EDB752E}" dt="2023-07-23T21:23:16.647" v="696" actId="20577"/>
          <ac:spMkLst>
            <pc:docMk/>
            <pc:sldMk cId="2213162038" sldId="489"/>
            <ac:spMk id="9" creationId="{00000000-0000-0000-0000-000000000000}"/>
          </ac:spMkLst>
        </pc:spChg>
        <pc:spChg chg="add del mod">
          <ac:chgData name="Morales, Misael M" userId="1d0ead06-f695-4fa0-9a14-d29dc7a06678" providerId="ADAL" clId="{720DCBDE-4931-4F43-B427-C4649EDB752E}" dt="2023-07-23T21:24:34.824" v="708" actId="22"/>
          <ac:spMkLst>
            <pc:docMk/>
            <pc:sldMk cId="2213162038" sldId="489"/>
            <ac:spMk id="10" creationId="{06ABAAD2-9A5D-E0A3-E0D4-5A8CEC88EB1B}"/>
          </ac:spMkLst>
        </pc:spChg>
        <pc:spChg chg="del">
          <ac:chgData name="Morales, Misael M" userId="1d0ead06-f695-4fa0-9a14-d29dc7a06678" providerId="ADAL" clId="{720DCBDE-4931-4F43-B427-C4649EDB752E}" dt="2023-07-23T21:23:26.735" v="697" actId="478"/>
          <ac:spMkLst>
            <pc:docMk/>
            <pc:sldMk cId="2213162038" sldId="489"/>
            <ac:spMk id="11" creationId="{FC18C7E4-6894-3AB2-C499-2A8CA51A75D8}"/>
          </ac:spMkLst>
        </pc:spChg>
        <pc:spChg chg="del">
          <ac:chgData name="Morales, Misael M" userId="1d0ead06-f695-4fa0-9a14-d29dc7a06678" providerId="ADAL" clId="{720DCBDE-4931-4F43-B427-C4649EDB752E}" dt="2023-07-23T21:23:27.784" v="698" actId="478"/>
          <ac:spMkLst>
            <pc:docMk/>
            <pc:sldMk cId="2213162038" sldId="489"/>
            <ac:spMk id="14" creationId="{A31A3F65-58A4-F9E5-171E-C8387C891D7D}"/>
          </ac:spMkLst>
        </pc:spChg>
        <pc:spChg chg="add del mod">
          <ac:chgData name="Morales, Misael M" userId="1d0ead06-f695-4fa0-9a14-d29dc7a06678" providerId="ADAL" clId="{720DCBDE-4931-4F43-B427-C4649EDB752E}" dt="2023-07-23T21:26:35.363" v="829" actId="478"/>
          <ac:spMkLst>
            <pc:docMk/>
            <pc:sldMk cId="2213162038" sldId="489"/>
            <ac:spMk id="15" creationId="{12D7121D-44DF-403F-98AA-331FEB3EDD78}"/>
          </ac:spMkLst>
        </pc:spChg>
        <pc:spChg chg="add mod">
          <ac:chgData name="Morales, Misael M" userId="1d0ead06-f695-4fa0-9a14-d29dc7a06678" providerId="ADAL" clId="{720DCBDE-4931-4F43-B427-C4649EDB752E}" dt="2023-07-24T01:32:39.220" v="2296" actId="1076"/>
          <ac:spMkLst>
            <pc:docMk/>
            <pc:sldMk cId="2213162038" sldId="489"/>
            <ac:spMk id="16" creationId="{F4966A93-9A2A-F02E-982A-11CD04BC4E39}"/>
          </ac:spMkLst>
        </pc:spChg>
        <pc:spChg chg="mod">
          <ac:chgData name="Morales, Misael M" userId="1d0ead06-f695-4fa0-9a14-d29dc7a06678" providerId="ADAL" clId="{720DCBDE-4931-4F43-B427-C4649EDB752E}" dt="2023-07-23T21:32:41.606" v="1039"/>
          <ac:spMkLst>
            <pc:docMk/>
            <pc:sldMk cId="2213162038" sldId="489"/>
            <ac:spMk id="19" creationId="{E5C804AB-4119-9D7A-34CB-2603038CCC14}"/>
          </ac:spMkLst>
        </pc:spChg>
        <pc:grpChg chg="add del mod">
          <ac:chgData name="Morales, Misael M" userId="1d0ead06-f695-4fa0-9a14-d29dc7a06678" providerId="ADAL" clId="{720DCBDE-4931-4F43-B427-C4649EDB752E}" dt="2023-07-23T21:24:10.273" v="703" actId="478"/>
          <ac:grpSpMkLst>
            <pc:docMk/>
            <pc:sldMk cId="2213162038" sldId="489"/>
            <ac:grpSpMk id="3" creationId="{B8E8A1D0-A27B-6AEF-BA8D-CF318603B31B}"/>
          </ac:grpSpMkLst>
        </pc:grpChg>
        <pc:grpChg chg="add del mod">
          <ac:chgData name="Morales, Misael M" userId="1d0ead06-f695-4fa0-9a14-d29dc7a06678" providerId="ADAL" clId="{720DCBDE-4931-4F43-B427-C4649EDB752E}" dt="2023-07-23T21:32:58.956" v="1043" actId="478"/>
          <ac:grpSpMkLst>
            <pc:docMk/>
            <pc:sldMk cId="2213162038" sldId="489"/>
            <ac:grpSpMk id="17" creationId="{89F346F8-15DC-0789-D29E-007BB386F3A0}"/>
          </ac:grpSpMkLst>
        </pc:grpChg>
        <pc:picChg chg="mod">
          <ac:chgData name="Morales, Misael M" userId="1d0ead06-f695-4fa0-9a14-d29dc7a06678" providerId="ADAL" clId="{720DCBDE-4931-4F43-B427-C4649EDB752E}" dt="2023-07-23T21:23:29.517" v="702"/>
          <ac:picMkLst>
            <pc:docMk/>
            <pc:sldMk cId="2213162038" sldId="489"/>
            <ac:picMk id="4" creationId="{7CAB1B6C-3F6B-9972-B790-D4179E9898F1}"/>
          </ac:picMkLst>
        </pc:picChg>
        <pc:picChg chg="del mod">
          <ac:chgData name="Morales, Misael M" userId="1d0ead06-f695-4fa0-9a14-d29dc7a06678" providerId="ADAL" clId="{720DCBDE-4931-4F43-B427-C4649EDB752E}" dt="2023-07-23T21:23:28.641" v="701" actId="478"/>
          <ac:picMkLst>
            <pc:docMk/>
            <pc:sldMk cId="2213162038" sldId="489"/>
            <ac:picMk id="12" creationId="{AAF5F344-3C2D-4344-2057-25B7B3C2BBDD}"/>
          </ac:picMkLst>
        </pc:picChg>
        <pc:picChg chg="del">
          <ac:chgData name="Morales, Misael M" userId="1d0ead06-f695-4fa0-9a14-d29dc7a06678" providerId="ADAL" clId="{720DCBDE-4931-4F43-B427-C4649EDB752E}" dt="2023-07-23T21:23:28.272" v="699" actId="478"/>
          <ac:picMkLst>
            <pc:docMk/>
            <pc:sldMk cId="2213162038" sldId="489"/>
            <ac:picMk id="13" creationId="{FA9D536B-085F-D08E-EABD-B1B2836C2037}"/>
          </ac:picMkLst>
        </pc:picChg>
        <pc:picChg chg="mod">
          <ac:chgData name="Morales, Misael M" userId="1d0ead06-f695-4fa0-9a14-d29dc7a06678" providerId="ADAL" clId="{720DCBDE-4931-4F43-B427-C4649EDB752E}" dt="2023-07-23T21:32:41.606" v="1039"/>
          <ac:picMkLst>
            <pc:docMk/>
            <pc:sldMk cId="2213162038" sldId="489"/>
            <ac:picMk id="18" creationId="{98746059-8720-1786-AB89-BF33DE604F84}"/>
          </ac:picMkLst>
        </pc:picChg>
      </pc:sldChg>
      <pc:sldChg chg="addSp delSp modSp add mod addCm delCm modCm">
        <pc:chgData name="Morales, Misael M" userId="1d0ead06-f695-4fa0-9a14-d29dc7a06678" providerId="ADAL" clId="{720DCBDE-4931-4F43-B427-C4649EDB752E}" dt="2023-08-01T23:47:50.087" v="4986" actId="1592"/>
        <pc:sldMkLst>
          <pc:docMk/>
          <pc:sldMk cId="3506219040" sldId="490"/>
        </pc:sldMkLst>
        <pc:spChg chg="del mod">
          <ac:chgData name="Morales, Misael M" userId="1d0ead06-f695-4fa0-9a14-d29dc7a06678" providerId="ADAL" clId="{720DCBDE-4931-4F43-B427-C4649EDB752E}" dt="2023-07-23T21:30:48.246" v="972" actId="478"/>
          <ac:spMkLst>
            <pc:docMk/>
            <pc:sldMk cId="3506219040" sldId="490"/>
            <ac:spMk id="2" creationId="{493B41AB-1504-A56B-7B0C-13E889DA81CF}"/>
          </ac:spMkLst>
        </pc:spChg>
        <pc:spChg chg="add del mod">
          <ac:chgData name="Morales, Misael M" userId="1d0ead06-f695-4fa0-9a14-d29dc7a06678" providerId="ADAL" clId="{720DCBDE-4931-4F43-B427-C4649EDB752E}" dt="2023-07-23T21:30:46.295" v="971"/>
          <ac:spMkLst>
            <pc:docMk/>
            <pc:sldMk cId="3506219040" sldId="490"/>
            <ac:spMk id="3" creationId="{A4B7E073-9EC4-B2DD-2955-2345CAF6719B}"/>
          </ac:spMkLst>
        </pc:spChg>
        <pc:spChg chg="del">
          <ac:chgData name="Morales, Misael M" userId="1d0ead06-f695-4fa0-9a14-d29dc7a06678" providerId="ADAL" clId="{720DCBDE-4931-4F43-B427-C4649EDB752E}" dt="2023-07-23T21:30:40.367" v="968" actId="478"/>
          <ac:spMkLst>
            <pc:docMk/>
            <pc:sldMk cId="3506219040" sldId="490"/>
            <ac:spMk id="7" creationId="{A6F313A7-6265-FDE8-3FEB-59984E62C7F0}"/>
          </ac:spMkLst>
        </pc:spChg>
        <pc:spChg chg="mod">
          <ac:chgData name="Morales, Misael M" userId="1d0ead06-f695-4fa0-9a14-d29dc7a06678" providerId="ADAL" clId="{720DCBDE-4931-4F43-B427-C4649EDB752E}" dt="2023-07-23T21:30:45.331" v="970"/>
          <ac:spMkLst>
            <pc:docMk/>
            <pc:sldMk cId="3506219040" sldId="490"/>
            <ac:spMk id="8" creationId="{B3AF0919-7A45-DC9F-140B-E2AF1A6AA0A0}"/>
          </ac:spMkLst>
        </pc:spChg>
        <pc:spChg chg="mod">
          <ac:chgData name="Morales, Misael M" userId="1d0ead06-f695-4fa0-9a14-d29dc7a06678" providerId="ADAL" clId="{720DCBDE-4931-4F43-B427-C4649EDB752E}" dt="2023-07-23T21:30:26.557" v="965" actId="20577"/>
          <ac:spMkLst>
            <pc:docMk/>
            <pc:sldMk cId="3506219040" sldId="490"/>
            <ac:spMk id="9" creationId="{00000000-0000-0000-0000-000000000000}"/>
          </ac:spMkLst>
        </pc:spChg>
        <pc:spChg chg="add mod">
          <ac:chgData name="Morales, Misael M" userId="1d0ead06-f695-4fa0-9a14-d29dc7a06678" providerId="ADAL" clId="{720DCBDE-4931-4F43-B427-C4649EDB752E}" dt="2023-07-23T21:31:01.221" v="980" actId="20577"/>
          <ac:spMkLst>
            <pc:docMk/>
            <pc:sldMk cId="3506219040" sldId="490"/>
            <ac:spMk id="10" creationId="{FBBF2EF2-4042-E52C-E9C0-91335AFA5DCB}"/>
          </ac:spMkLst>
        </pc:spChg>
        <pc:spChg chg="mod">
          <ac:chgData name="Morales, Misael M" userId="1d0ead06-f695-4fa0-9a14-d29dc7a06678" providerId="ADAL" clId="{720DCBDE-4931-4F43-B427-C4649EDB752E}" dt="2023-07-28T22:31:14.791" v="4326" actId="1076"/>
          <ac:spMkLst>
            <pc:docMk/>
            <pc:sldMk cId="3506219040" sldId="490"/>
            <ac:spMk id="13" creationId="{B96D245A-C2ED-6C56-F11D-B8E15582E2E7}"/>
          </ac:spMkLst>
        </pc:spChg>
        <pc:spChg chg="del">
          <ac:chgData name="Morales, Misael M" userId="1d0ead06-f695-4fa0-9a14-d29dc7a06678" providerId="ADAL" clId="{720DCBDE-4931-4F43-B427-C4649EDB752E}" dt="2023-07-23T21:30:41.425" v="969" actId="478"/>
          <ac:spMkLst>
            <pc:docMk/>
            <pc:sldMk cId="3506219040" sldId="490"/>
            <ac:spMk id="16" creationId="{F4966A93-9A2A-F02E-982A-11CD04BC4E39}"/>
          </ac:spMkLst>
        </pc:spChg>
        <pc:spChg chg="mod">
          <ac:chgData name="Morales, Misael M" userId="1d0ead06-f695-4fa0-9a14-d29dc7a06678" providerId="ADAL" clId="{720DCBDE-4931-4F43-B427-C4649EDB752E}" dt="2023-07-23T21:31:46.068" v="1006" actId="20577"/>
          <ac:spMkLst>
            <pc:docMk/>
            <pc:sldMk cId="3506219040" sldId="490"/>
            <ac:spMk id="17" creationId="{7F92E87A-A515-7B10-5D2D-53F04AFF7815}"/>
          </ac:spMkLst>
        </pc:spChg>
        <pc:spChg chg="mod">
          <ac:chgData name="Morales, Misael M" userId="1d0ead06-f695-4fa0-9a14-d29dc7a06678" providerId="ADAL" clId="{720DCBDE-4931-4F43-B427-C4649EDB752E}" dt="2023-07-23T21:31:52.063" v="1019" actId="20577"/>
          <ac:spMkLst>
            <pc:docMk/>
            <pc:sldMk cId="3506219040" sldId="490"/>
            <ac:spMk id="18" creationId="{92E734B6-0D89-E6B8-E505-399D0015CB27}"/>
          </ac:spMkLst>
        </pc:spChg>
        <pc:spChg chg="mod">
          <ac:chgData name="Morales, Misael M" userId="1d0ead06-f695-4fa0-9a14-d29dc7a06678" providerId="ADAL" clId="{720DCBDE-4931-4F43-B427-C4649EDB752E}" dt="2023-07-23T21:31:55.082" v="1028" actId="20577"/>
          <ac:spMkLst>
            <pc:docMk/>
            <pc:sldMk cId="3506219040" sldId="490"/>
            <ac:spMk id="19" creationId="{1A25F9E5-F025-67BD-D808-6ACD6C59B942}"/>
          </ac:spMkLst>
        </pc:spChg>
        <pc:spChg chg="mod">
          <ac:chgData name="Morales, Misael M" userId="1d0ead06-f695-4fa0-9a14-d29dc7a06678" providerId="ADAL" clId="{720DCBDE-4931-4F43-B427-C4649EDB752E}" dt="2023-07-23T21:32:00.988" v="1038" actId="20577"/>
          <ac:spMkLst>
            <pc:docMk/>
            <pc:sldMk cId="3506219040" sldId="490"/>
            <ac:spMk id="20" creationId="{A9B694FF-5F65-60C8-167E-DA16C9736C1B}"/>
          </ac:spMkLst>
        </pc:spChg>
        <pc:spChg chg="mod">
          <ac:chgData name="Morales, Misael M" userId="1d0ead06-f695-4fa0-9a14-d29dc7a06678" providerId="ADAL" clId="{720DCBDE-4931-4F43-B427-C4649EDB752E}" dt="2023-07-23T21:31:40.896" v="997" actId="20577"/>
          <ac:spMkLst>
            <pc:docMk/>
            <pc:sldMk cId="3506219040" sldId="490"/>
            <ac:spMk id="21" creationId="{D4CBD73A-1D96-C504-6587-EA8FC68F0908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22" creationId="{E6EA0C58-7761-3EBE-C0ED-770A8F5F6A5F}"/>
          </ac:spMkLst>
        </pc:spChg>
        <pc:spChg chg="mod">
          <ac:chgData name="Morales, Misael M" userId="1d0ead06-f695-4fa0-9a14-d29dc7a06678" providerId="ADAL" clId="{720DCBDE-4931-4F43-B427-C4649EDB752E}" dt="2023-07-28T22:30:19.800" v="4303" actId="1076"/>
          <ac:spMkLst>
            <pc:docMk/>
            <pc:sldMk cId="3506219040" sldId="490"/>
            <ac:spMk id="27" creationId="{DB68F4ED-9086-6495-8DB6-839644490BAF}"/>
          </ac:spMkLst>
        </pc:spChg>
        <pc:spChg chg="mod">
          <ac:chgData name="Morales, Misael M" userId="1d0ead06-f695-4fa0-9a14-d29dc7a06678" providerId="ADAL" clId="{720DCBDE-4931-4F43-B427-C4649EDB752E}" dt="2023-07-28T22:30:26.841" v="4305" actId="1076"/>
          <ac:spMkLst>
            <pc:docMk/>
            <pc:sldMk cId="3506219040" sldId="490"/>
            <ac:spMk id="29" creationId="{A1CB1133-DCB0-E117-AEDF-9161B8C8284E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0" creationId="{5125B0C5-E62D-4A6D-7001-CFCC30606B32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1" creationId="{698833CF-A2F5-0FAF-5FA0-A7F2878D18A7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2" creationId="{87F62EEA-AD32-E205-4422-E56D97495806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3" creationId="{1ABE0611-9505-26E6-A06D-98DFBE068D16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4" creationId="{343F8BB1-19CA-5025-0B35-A860AC7E5321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5" creationId="{B2A0A07E-5564-972D-2A9B-B1EE675CA129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6" creationId="{21E47E56-41AC-90C0-8EAA-EE54B8E9D9BC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7" creationId="{2A4511BA-45A9-31FF-4026-D254A7228EBC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8" creationId="{85381CF2-CAB7-79E6-254A-25213AD92D23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39" creationId="{5AD36A71-86D1-146E-BA15-63E01F5673F2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0" creationId="{4C92D0ED-6397-5885-55B9-53D1CAD8EC74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1" creationId="{7F163FE6-A195-3522-187F-45CD23A5ED2B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2" creationId="{93A6ADB4-9812-43F0-8004-BCD14331AB00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3" creationId="{5800189C-7A3F-01AA-7D5F-672CAC260BFF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4" creationId="{6B6B13A8-0061-475C-1058-8B60ACE582BD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5" creationId="{97DC374D-85FE-F232-627B-AA922ABF65F1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6" creationId="{EEA4DBE1-12CB-A1BC-E6BF-25C49AB2611C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7" creationId="{204D8437-7E3B-68B2-C49C-7AD5C3BD568B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8" creationId="{F6C518DE-CE88-D935-9158-77EA0430448B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49" creationId="{8E4E513F-5E90-81B8-5A90-FE80D3308AD8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54" creationId="{C3717AF5-D06C-7183-5681-8DA7D40CFC1A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55" creationId="{304EF7BE-DEE6-CD69-8C0D-08125B2F28AD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56" creationId="{632EE0A0-E37A-86E6-C793-D86160AEDEDF}"/>
          </ac:spMkLst>
        </pc:spChg>
        <pc:spChg chg="mod">
          <ac:chgData name="Morales, Misael M" userId="1d0ead06-f695-4fa0-9a14-d29dc7a06678" providerId="ADAL" clId="{720DCBDE-4931-4F43-B427-C4649EDB752E}" dt="2023-07-23T21:30:52.586" v="974"/>
          <ac:spMkLst>
            <pc:docMk/>
            <pc:sldMk cId="3506219040" sldId="490"/>
            <ac:spMk id="57" creationId="{7F971FC9-88FF-547A-8F4D-4DAF1DA45C3E}"/>
          </ac:spMkLst>
        </pc:spChg>
        <pc:grpChg chg="add del mod">
          <ac:chgData name="Morales, Misael M" userId="1d0ead06-f695-4fa0-9a14-d29dc7a06678" providerId="ADAL" clId="{720DCBDE-4931-4F43-B427-C4649EDB752E}" dt="2023-07-23T21:30:46.295" v="971"/>
          <ac:grpSpMkLst>
            <pc:docMk/>
            <pc:sldMk cId="3506219040" sldId="490"/>
            <ac:grpSpMk id="4" creationId="{43376AC4-BBA4-4034-A4A8-E7CEAD5634A5}"/>
          </ac:grpSpMkLst>
        </pc:grpChg>
        <pc:grpChg chg="add mod">
          <ac:chgData name="Morales, Misael M" userId="1d0ead06-f695-4fa0-9a14-d29dc7a06678" providerId="ADAL" clId="{720DCBDE-4931-4F43-B427-C4649EDB752E}" dt="2023-07-28T22:31:14.791" v="4326" actId="1076"/>
          <ac:grpSpMkLst>
            <pc:docMk/>
            <pc:sldMk cId="3506219040" sldId="490"/>
            <ac:grpSpMk id="11" creationId="{B48B8196-0280-80C0-EE24-925907793CC2}"/>
          </ac:grpSpMkLst>
        </pc:grpChg>
        <pc:grpChg chg="add mod">
          <ac:chgData name="Morales, Misael M" userId="1d0ead06-f695-4fa0-9a14-d29dc7a06678" providerId="ADAL" clId="{720DCBDE-4931-4F43-B427-C4649EDB752E}" dt="2023-07-23T21:36:30.824" v="1121" actId="1076"/>
          <ac:grpSpMkLst>
            <pc:docMk/>
            <pc:sldMk cId="3506219040" sldId="490"/>
            <ac:grpSpMk id="14" creationId="{9C8C5ABC-2925-5096-C921-53303CF36D18}"/>
          </ac:grpSpMkLst>
        </pc:grpChg>
        <pc:grpChg chg="mod">
          <ac:chgData name="Morales, Misael M" userId="1d0ead06-f695-4fa0-9a14-d29dc7a06678" providerId="ADAL" clId="{720DCBDE-4931-4F43-B427-C4649EDB752E}" dt="2023-07-23T21:30:52.586" v="974"/>
          <ac:grpSpMkLst>
            <pc:docMk/>
            <pc:sldMk cId="3506219040" sldId="490"/>
            <ac:grpSpMk id="15" creationId="{149F87C4-5A7F-4978-F685-C51F397480EB}"/>
          </ac:grpSpMkLst>
        </pc:grpChg>
        <pc:grpChg chg="mod">
          <ac:chgData name="Morales, Misael M" userId="1d0ead06-f695-4fa0-9a14-d29dc7a06678" providerId="ADAL" clId="{720DCBDE-4931-4F43-B427-C4649EDB752E}" dt="2023-07-23T21:30:52.586" v="974"/>
          <ac:grpSpMkLst>
            <pc:docMk/>
            <pc:sldMk cId="3506219040" sldId="490"/>
            <ac:grpSpMk id="23" creationId="{B676AEAA-5DC8-9300-39A8-31BF5C931756}"/>
          </ac:grpSpMkLst>
        </pc:grpChg>
        <pc:grpChg chg="add del mod">
          <ac:chgData name="Morales, Misael M" userId="1d0ead06-f695-4fa0-9a14-d29dc7a06678" providerId="ADAL" clId="{720DCBDE-4931-4F43-B427-C4649EDB752E}" dt="2023-07-23T21:39:37.362" v="1165" actId="478"/>
          <ac:grpSpMkLst>
            <pc:docMk/>
            <pc:sldMk cId="3506219040" sldId="490"/>
            <ac:grpSpMk id="62" creationId="{FEC6E4E9-D4FA-EC09-8CF7-81770C13E192}"/>
          </ac:grpSpMkLst>
        </pc:grpChg>
        <pc:grpChg chg="add del mod">
          <ac:chgData name="Morales, Misael M" userId="1d0ead06-f695-4fa0-9a14-d29dc7a06678" providerId="ADAL" clId="{720DCBDE-4931-4F43-B427-C4649EDB752E}" dt="2023-07-28T22:30:40.963" v="4308" actId="165"/>
          <ac:grpSpMkLst>
            <pc:docMk/>
            <pc:sldMk cId="3506219040" sldId="490"/>
            <ac:grpSpMk id="68" creationId="{7A28113B-7880-E87A-E7B3-EDD9BCF33E80}"/>
          </ac:grpSpMkLst>
        </pc:grpChg>
        <pc:picChg chg="mod">
          <ac:chgData name="Morales, Misael M" userId="1d0ead06-f695-4fa0-9a14-d29dc7a06678" providerId="ADAL" clId="{720DCBDE-4931-4F43-B427-C4649EDB752E}" dt="2023-07-23T21:30:45.331" v="970"/>
          <ac:picMkLst>
            <pc:docMk/>
            <pc:sldMk cId="3506219040" sldId="490"/>
            <ac:picMk id="6" creationId="{EDE9EEE8-9D9F-B2B7-2C32-71337D94CF4C}"/>
          </ac:picMkLst>
        </pc:picChg>
        <pc:picChg chg="mod">
          <ac:chgData name="Morales, Misael M" userId="1d0ead06-f695-4fa0-9a14-d29dc7a06678" providerId="ADAL" clId="{720DCBDE-4931-4F43-B427-C4649EDB752E}" dt="2023-07-28T22:31:14.791" v="4326" actId="1076"/>
          <ac:picMkLst>
            <pc:docMk/>
            <pc:sldMk cId="3506219040" sldId="490"/>
            <ac:picMk id="12" creationId="{0276C5FB-31E6-0012-1A95-AC7F1A62CB1A}"/>
          </ac:picMkLst>
        </pc:picChg>
        <pc:picChg chg="add mod modCrop">
          <ac:chgData name="Morales, Misael M" userId="1d0ead06-f695-4fa0-9a14-d29dc7a06678" providerId="ADAL" clId="{720DCBDE-4931-4F43-B427-C4649EDB752E}" dt="2023-07-23T21:39:15.132" v="1161" actId="164"/>
          <ac:picMkLst>
            <pc:docMk/>
            <pc:sldMk cId="3506219040" sldId="490"/>
            <ac:picMk id="59" creationId="{500558D3-9ADB-88F6-3BE4-FCB088B6C861}"/>
          </ac:picMkLst>
        </pc:picChg>
        <pc:picChg chg="add mod modCrop">
          <ac:chgData name="Morales, Misael M" userId="1d0ead06-f695-4fa0-9a14-d29dc7a06678" providerId="ADAL" clId="{720DCBDE-4931-4F43-B427-C4649EDB752E}" dt="2023-07-23T21:39:15.132" v="1161" actId="164"/>
          <ac:picMkLst>
            <pc:docMk/>
            <pc:sldMk cId="3506219040" sldId="490"/>
            <ac:picMk id="60" creationId="{9DF103B4-2D4F-B5CC-5DEB-4F209D00FB2D}"/>
          </ac:picMkLst>
        </pc:picChg>
        <pc:picChg chg="add mod modCrop">
          <ac:chgData name="Morales, Misael M" userId="1d0ead06-f695-4fa0-9a14-d29dc7a06678" providerId="ADAL" clId="{720DCBDE-4931-4F43-B427-C4649EDB752E}" dt="2023-07-23T21:39:15.132" v="1161" actId="164"/>
          <ac:picMkLst>
            <pc:docMk/>
            <pc:sldMk cId="3506219040" sldId="490"/>
            <ac:picMk id="61" creationId="{E2361D33-F47C-3446-9EC1-022375DF1B42}"/>
          </ac:picMkLst>
        </pc:picChg>
        <pc:picChg chg="add mod topLvl modCrop">
          <ac:chgData name="Morales, Misael M" userId="1d0ead06-f695-4fa0-9a14-d29dc7a06678" providerId="ADAL" clId="{720DCBDE-4931-4F43-B427-C4649EDB752E}" dt="2023-07-28T22:31:26.468" v="4329" actId="1076"/>
          <ac:picMkLst>
            <pc:docMk/>
            <pc:sldMk cId="3506219040" sldId="490"/>
            <ac:picMk id="64" creationId="{7338E3C3-8D9B-830A-0827-F8D58A8BD08A}"/>
          </ac:picMkLst>
        </pc:picChg>
        <pc:picChg chg="add mod topLvl modCrop">
          <ac:chgData name="Morales, Misael M" userId="1d0ead06-f695-4fa0-9a14-d29dc7a06678" providerId="ADAL" clId="{720DCBDE-4931-4F43-B427-C4649EDB752E}" dt="2023-07-28T22:31:24.851" v="4328" actId="1076"/>
          <ac:picMkLst>
            <pc:docMk/>
            <pc:sldMk cId="3506219040" sldId="490"/>
            <ac:picMk id="65" creationId="{054EA7B0-7E7A-8939-D6BF-1441E32759CB}"/>
          </ac:picMkLst>
        </pc:picChg>
        <pc:picChg chg="add del mod modCrop">
          <ac:chgData name="Morales, Misael M" userId="1d0ead06-f695-4fa0-9a14-d29dc7a06678" providerId="ADAL" clId="{720DCBDE-4931-4F43-B427-C4649EDB752E}" dt="2023-07-23T21:40:43.055" v="1180" actId="478"/>
          <ac:picMkLst>
            <pc:docMk/>
            <pc:sldMk cId="3506219040" sldId="490"/>
            <ac:picMk id="66" creationId="{4078A599-3C0D-74F6-23A7-040C285E2CAE}"/>
          </ac:picMkLst>
        </pc:picChg>
        <pc:picChg chg="add del mod topLvl modCrop">
          <ac:chgData name="Morales, Misael M" userId="1d0ead06-f695-4fa0-9a14-d29dc7a06678" providerId="ADAL" clId="{720DCBDE-4931-4F43-B427-C4649EDB752E}" dt="2023-07-28T22:33:01.656" v="4348" actId="14100"/>
          <ac:picMkLst>
            <pc:docMk/>
            <pc:sldMk cId="3506219040" sldId="490"/>
            <ac:picMk id="67" creationId="{874DB4AD-B272-B8F1-C0B4-6F39E4576563}"/>
          </ac:picMkLst>
        </pc:picChg>
        <pc:cxnChg chg="mod">
          <ac:chgData name="Morales, Misael M" userId="1d0ead06-f695-4fa0-9a14-d29dc7a06678" providerId="ADAL" clId="{720DCBDE-4931-4F43-B427-C4649EDB752E}" dt="2023-07-23T21:30:52.586" v="974"/>
          <ac:cxnSpMkLst>
            <pc:docMk/>
            <pc:sldMk cId="3506219040" sldId="490"/>
            <ac:cxnSpMk id="24" creationId="{6E95FFBD-E742-AD2C-03DB-F26A8D883B8B}"/>
          </ac:cxnSpMkLst>
        </pc:cxnChg>
        <pc:cxnChg chg="mod">
          <ac:chgData name="Morales, Misael M" userId="1d0ead06-f695-4fa0-9a14-d29dc7a06678" providerId="ADAL" clId="{720DCBDE-4931-4F43-B427-C4649EDB752E}" dt="2023-07-23T21:30:52.586" v="974"/>
          <ac:cxnSpMkLst>
            <pc:docMk/>
            <pc:sldMk cId="3506219040" sldId="490"/>
            <ac:cxnSpMk id="25" creationId="{3EA25961-CBAC-850C-DC9F-5AC1CAE46DEE}"/>
          </ac:cxnSpMkLst>
        </pc:cxnChg>
        <pc:cxnChg chg="mod">
          <ac:chgData name="Morales, Misael M" userId="1d0ead06-f695-4fa0-9a14-d29dc7a06678" providerId="ADAL" clId="{720DCBDE-4931-4F43-B427-C4649EDB752E}" dt="2023-07-23T21:30:52.586" v="974"/>
          <ac:cxnSpMkLst>
            <pc:docMk/>
            <pc:sldMk cId="3506219040" sldId="490"/>
            <ac:cxnSpMk id="26" creationId="{3F750CCF-0770-B072-AD3C-1EC5D67686D4}"/>
          </ac:cxnSpMkLst>
        </pc:cxnChg>
        <pc:cxnChg chg="mod">
          <ac:chgData name="Morales, Misael M" userId="1d0ead06-f695-4fa0-9a14-d29dc7a06678" providerId="ADAL" clId="{720DCBDE-4931-4F43-B427-C4649EDB752E}" dt="2023-07-28T22:30:22.908" v="4304" actId="14100"/>
          <ac:cxnSpMkLst>
            <pc:docMk/>
            <pc:sldMk cId="3506219040" sldId="490"/>
            <ac:cxnSpMk id="28" creationId="{F2B4DE87-8485-F26D-F95A-B757F342DE15}"/>
          </ac:cxnSpMkLst>
        </pc:cxnChg>
        <pc:cxnChg chg="mod">
          <ac:chgData name="Morales, Misael M" userId="1d0ead06-f695-4fa0-9a14-d29dc7a06678" providerId="ADAL" clId="{720DCBDE-4931-4F43-B427-C4649EDB752E}" dt="2023-07-23T21:30:52.586" v="974"/>
          <ac:cxnSpMkLst>
            <pc:docMk/>
            <pc:sldMk cId="3506219040" sldId="490"/>
            <ac:cxnSpMk id="50" creationId="{566BF1CA-3FE5-10F4-C19B-31AD08BBAB8D}"/>
          </ac:cxnSpMkLst>
        </pc:cxnChg>
        <pc:cxnChg chg="mod">
          <ac:chgData name="Morales, Misael M" userId="1d0ead06-f695-4fa0-9a14-d29dc7a06678" providerId="ADAL" clId="{720DCBDE-4931-4F43-B427-C4649EDB752E}" dt="2023-07-23T21:30:52.586" v="974"/>
          <ac:cxnSpMkLst>
            <pc:docMk/>
            <pc:sldMk cId="3506219040" sldId="490"/>
            <ac:cxnSpMk id="51" creationId="{853DE82D-FD9D-1966-7BB0-D0869F159726}"/>
          </ac:cxnSpMkLst>
        </pc:cxnChg>
        <pc:cxnChg chg="mod">
          <ac:chgData name="Morales, Misael M" userId="1d0ead06-f695-4fa0-9a14-d29dc7a06678" providerId="ADAL" clId="{720DCBDE-4931-4F43-B427-C4649EDB752E}" dt="2023-07-23T21:30:52.586" v="974"/>
          <ac:cxnSpMkLst>
            <pc:docMk/>
            <pc:sldMk cId="3506219040" sldId="490"/>
            <ac:cxnSpMk id="52" creationId="{5FC4DF7E-44B6-5E34-6531-AA30F13694D5}"/>
          </ac:cxnSpMkLst>
        </pc:cxnChg>
        <pc:cxnChg chg="mod">
          <ac:chgData name="Morales, Misael M" userId="1d0ead06-f695-4fa0-9a14-d29dc7a06678" providerId="ADAL" clId="{720DCBDE-4931-4F43-B427-C4649EDB752E}" dt="2023-07-23T21:30:52.586" v="974"/>
          <ac:cxnSpMkLst>
            <pc:docMk/>
            <pc:sldMk cId="3506219040" sldId="490"/>
            <ac:cxnSpMk id="53" creationId="{2C0A2AB8-4B09-8E9E-641F-93A54A4E5329}"/>
          </ac:cxnSpMkLst>
        </pc:cxnChg>
      </pc:sldChg>
      <pc:sldChg chg="addSp delSp modSp add mod addCm delCm">
        <pc:chgData name="Morales, Misael M" userId="1d0ead06-f695-4fa0-9a14-d29dc7a06678" providerId="ADAL" clId="{720DCBDE-4931-4F43-B427-C4649EDB752E}" dt="2023-08-01T23:47:53.920" v="4987" actId="1592"/>
        <pc:sldMkLst>
          <pc:docMk/>
          <pc:sldMk cId="3916194937" sldId="491"/>
        </pc:sldMkLst>
        <pc:spChg chg="add mod">
          <ac:chgData name="Morales, Misael M" userId="1d0ead06-f695-4fa0-9a14-d29dc7a06678" providerId="ADAL" clId="{720DCBDE-4931-4F43-B427-C4649EDB752E}" dt="2023-07-23T21:33:48.336" v="1096"/>
          <ac:spMkLst>
            <pc:docMk/>
            <pc:sldMk cId="3916194937" sldId="491"/>
            <ac:spMk id="2" creationId="{43B4B450-1CE5-1539-4BF1-51AB01DBF12D}"/>
          </ac:spMkLst>
        </pc:spChg>
        <pc:spChg chg="mod">
          <ac:chgData name="Morales, Misael M" userId="1d0ead06-f695-4fa0-9a14-d29dc7a06678" providerId="ADAL" clId="{720DCBDE-4931-4F43-B427-C4649EDB752E}" dt="2023-07-28T22:33:29.304" v="4352" actId="255"/>
          <ac:spMkLst>
            <pc:docMk/>
            <pc:sldMk cId="3916194937" sldId="491"/>
            <ac:spMk id="4" creationId="{7A2375DA-E8F0-66B0-9A6D-13AF3F2622D5}"/>
          </ac:spMkLst>
        </pc:spChg>
        <pc:spChg chg="mod">
          <ac:chgData name="Morales, Misael M" userId="1d0ead06-f695-4fa0-9a14-d29dc7a06678" providerId="ADAL" clId="{720DCBDE-4931-4F43-B427-C4649EDB752E}" dt="2023-07-28T22:33:39.624" v="4354" actId="255"/>
          <ac:spMkLst>
            <pc:docMk/>
            <pc:sldMk cId="3916194937" sldId="491"/>
            <ac:spMk id="6" creationId="{C03DEDEE-5227-74CD-9C00-12D302DBF08D}"/>
          </ac:spMkLst>
        </pc:spChg>
        <pc:spChg chg="mod">
          <ac:chgData name="Morales, Misael M" userId="1d0ead06-f695-4fa0-9a14-d29dc7a06678" providerId="ADAL" clId="{720DCBDE-4931-4F43-B427-C4649EDB752E}" dt="2023-07-28T22:33:36.750" v="4353" actId="255"/>
          <ac:spMkLst>
            <pc:docMk/>
            <pc:sldMk cId="3916194937" sldId="491"/>
            <ac:spMk id="7" creationId="{F78FF5FC-9C02-598A-FB57-5803EFFC46A0}"/>
          </ac:spMkLst>
        </pc:spChg>
        <pc:spChg chg="mod">
          <ac:chgData name="Morales, Misael M" userId="1d0ead06-f695-4fa0-9a14-d29dc7a06678" providerId="ADAL" clId="{720DCBDE-4931-4F43-B427-C4649EDB752E}" dt="2023-07-28T22:33:25.947" v="4351" actId="255"/>
          <ac:spMkLst>
            <pc:docMk/>
            <pc:sldMk cId="3916194937" sldId="491"/>
            <ac:spMk id="8" creationId="{1755BACF-0EAC-2808-7C88-494183E7A060}"/>
          </ac:spMkLst>
        </pc:spChg>
        <pc:spChg chg="mod">
          <ac:chgData name="Morales, Misael M" userId="1d0ead06-f695-4fa0-9a14-d29dc7a06678" providerId="ADAL" clId="{720DCBDE-4931-4F43-B427-C4649EDB752E}" dt="2023-07-23T21:33:30.686" v="1092" actId="20577"/>
          <ac:spMkLst>
            <pc:docMk/>
            <pc:sldMk cId="3916194937" sldId="491"/>
            <ac:spMk id="9" creationId="{00000000-0000-0000-0000-000000000000}"/>
          </ac:spMkLst>
        </pc:spChg>
        <pc:spChg chg="del">
          <ac:chgData name="Morales, Misael M" userId="1d0ead06-f695-4fa0-9a14-d29dc7a06678" providerId="ADAL" clId="{720DCBDE-4931-4F43-B427-C4649EDB752E}" dt="2023-07-23T21:33:44.322" v="1095" actId="478"/>
          <ac:spMkLst>
            <pc:docMk/>
            <pc:sldMk cId="3916194937" sldId="491"/>
            <ac:spMk id="10" creationId="{FBBF2EF2-4042-E52C-E9C0-91335AFA5DCB}"/>
          </ac:spMkLst>
        </pc:spChg>
        <pc:spChg chg="mod">
          <ac:chgData name="Morales, Misael M" userId="1d0ead06-f695-4fa0-9a14-d29dc7a06678" providerId="ADAL" clId="{720DCBDE-4931-4F43-B427-C4649EDB752E}" dt="2023-07-28T22:33:45.245" v="4355" actId="255"/>
          <ac:spMkLst>
            <pc:docMk/>
            <pc:sldMk cId="3916194937" sldId="491"/>
            <ac:spMk id="16" creationId="{A41ACDC5-0191-FFF6-0B3F-15D3C93C2873}"/>
          </ac:spMkLst>
        </pc:spChg>
        <pc:grpChg chg="add mod">
          <ac:chgData name="Morales, Misael M" userId="1d0ead06-f695-4fa0-9a14-d29dc7a06678" providerId="ADAL" clId="{720DCBDE-4931-4F43-B427-C4649EDB752E}" dt="2023-07-28T22:33:22.645" v="4350" actId="1076"/>
          <ac:grpSpMkLst>
            <pc:docMk/>
            <pc:sldMk cId="3916194937" sldId="491"/>
            <ac:grpSpMk id="3" creationId="{1BFA03BC-8B77-4D3A-2C66-718CCC035F65}"/>
          </ac:grpSpMkLst>
        </pc:grpChg>
        <pc:grpChg chg="del">
          <ac:chgData name="Morales, Misael M" userId="1d0ead06-f695-4fa0-9a14-d29dc7a06678" providerId="ADAL" clId="{720DCBDE-4931-4F43-B427-C4649EDB752E}" dt="2023-07-23T21:33:33.411" v="1093" actId="478"/>
          <ac:grpSpMkLst>
            <pc:docMk/>
            <pc:sldMk cId="3916194937" sldId="491"/>
            <ac:grpSpMk id="11" creationId="{B48B8196-0280-80C0-EE24-925907793CC2}"/>
          </ac:grpSpMkLst>
        </pc:grpChg>
        <pc:grpChg chg="del">
          <ac:chgData name="Morales, Misael M" userId="1d0ead06-f695-4fa0-9a14-d29dc7a06678" providerId="ADAL" clId="{720DCBDE-4931-4F43-B427-C4649EDB752E}" dt="2023-07-23T21:33:42.900" v="1094" actId="478"/>
          <ac:grpSpMkLst>
            <pc:docMk/>
            <pc:sldMk cId="3916194937" sldId="491"/>
            <ac:grpSpMk id="14" creationId="{9C8C5ABC-2925-5096-C921-53303CF36D18}"/>
          </ac:grpSpMkLst>
        </pc:grpChg>
        <pc:cxnChg chg="mod">
          <ac:chgData name="Morales, Misael M" userId="1d0ead06-f695-4fa0-9a14-d29dc7a06678" providerId="ADAL" clId="{720DCBDE-4931-4F43-B427-C4649EDB752E}" dt="2023-07-23T21:33:42.900" v="1094" actId="478"/>
          <ac:cxnSpMkLst>
            <pc:docMk/>
            <pc:sldMk cId="3916194937" sldId="491"/>
            <ac:cxnSpMk id="24" creationId="{6E95FFBD-E742-AD2C-03DB-F26A8D883B8B}"/>
          </ac:cxnSpMkLst>
        </pc:cxnChg>
        <pc:cxnChg chg="mod">
          <ac:chgData name="Morales, Misael M" userId="1d0ead06-f695-4fa0-9a14-d29dc7a06678" providerId="ADAL" clId="{720DCBDE-4931-4F43-B427-C4649EDB752E}" dt="2023-07-23T21:33:42.900" v="1094" actId="478"/>
          <ac:cxnSpMkLst>
            <pc:docMk/>
            <pc:sldMk cId="3916194937" sldId="491"/>
            <ac:cxnSpMk id="25" creationId="{3EA25961-CBAC-850C-DC9F-5AC1CAE46DEE}"/>
          </ac:cxnSpMkLst>
        </pc:cxnChg>
        <pc:cxnChg chg="mod">
          <ac:chgData name="Morales, Misael M" userId="1d0ead06-f695-4fa0-9a14-d29dc7a06678" providerId="ADAL" clId="{720DCBDE-4931-4F43-B427-C4649EDB752E}" dt="2023-07-23T21:33:42.900" v="1094" actId="478"/>
          <ac:cxnSpMkLst>
            <pc:docMk/>
            <pc:sldMk cId="3916194937" sldId="491"/>
            <ac:cxnSpMk id="28" creationId="{F2B4DE87-8485-F26D-F95A-B757F342DE15}"/>
          </ac:cxnSpMkLst>
        </pc:cxnChg>
        <pc:cxnChg chg="mod">
          <ac:chgData name="Morales, Misael M" userId="1d0ead06-f695-4fa0-9a14-d29dc7a06678" providerId="ADAL" clId="{720DCBDE-4931-4F43-B427-C4649EDB752E}" dt="2023-07-23T21:33:42.900" v="1094" actId="478"/>
          <ac:cxnSpMkLst>
            <pc:docMk/>
            <pc:sldMk cId="3916194937" sldId="491"/>
            <ac:cxnSpMk id="50" creationId="{566BF1CA-3FE5-10F4-C19B-31AD08BBAB8D}"/>
          </ac:cxnSpMkLst>
        </pc:cxnChg>
        <pc:cxnChg chg="mod">
          <ac:chgData name="Morales, Misael M" userId="1d0ead06-f695-4fa0-9a14-d29dc7a06678" providerId="ADAL" clId="{720DCBDE-4931-4F43-B427-C4649EDB752E}" dt="2023-07-23T21:33:42.900" v="1094" actId="478"/>
          <ac:cxnSpMkLst>
            <pc:docMk/>
            <pc:sldMk cId="3916194937" sldId="491"/>
            <ac:cxnSpMk id="51" creationId="{853DE82D-FD9D-1966-7BB0-D0869F159726}"/>
          </ac:cxnSpMkLst>
        </pc:cxnChg>
        <pc:cxnChg chg="mod">
          <ac:chgData name="Morales, Misael M" userId="1d0ead06-f695-4fa0-9a14-d29dc7a06678" providerId="ADAL" clId="{720DCBDE-4931-4F43-B427-C4649EDB752E}" dt="2023-07-23T21:33:42.900" v="1094" actId="478"/>
          <ac:cxnSpMkLst>
            <pc:docMk/>
            <pc:sldMk cId="3916194937" sldId="491"/>
            <ac:cxnSpMk id="52" creationId="{5FC4DF7E-44B6-5E34-6531-AA30F13694D5}"/>
          </ac:cxnSpMkLst>
        </pc:cxnChg>
        <pc:cxnChg chg="mod">
          <ac:chgData name="Morales, Misael M" userId="1d0ead06-f695-4fa0-9a14-d29dc7a06678" providerId="ADAL" clId="{720DCBDE-4931-4F43-B427-C4649EDB752E}" dt="2023-07-23T21:33:42.900" v="1094" actId="478"/>
          <ac:cxnSpMkLst>
            <pc:docMk/>
            <pc:sldMk cId="3916194937" sldId="491"/>
            <ac:cxnSpMk id="53" creationId="{2C0A2AB8-4B09-8E9E-641F-93A54A4E5329}"/>
          </ac:cxnSpMkLst>
        </pc:cxnChg>
      </pc:sldChg>
      <pc:sldChg chg="addSp delSp modSp add mod">
        <pc:chgData name="Morales, Misael M" userId="1d0ead06-f695-4fa0-9a14-d29dc7a06678" providerId="ADAL" clId="{720DCBDE-4931-4F43-B427-C4649EDB752E}" dt="2023-07-23T21:35:51.681" v="1120" actId="1076"/>
        <pc:sldMkLst>
          <pc:docMk/>
          <pc:sldMk cId="1404764548" sldId="492"/>
        </pc:sldMkLst>
        <pc:spChg chg="mod">
          <ac:chgData name="Morales, Misael M" userId="1d0ead06-f695-4fa0-9a14-d29dc7a06678" providerId="ADAL" clId="{720DCBDE-4931-4F43-B427-C4649EDB752E}" dt="2023-07-23T21:35:19.456" v="1116"/>
          <ac:spMkLst>
            <pc:docMk/>
            <pc:sldMk cId="1404764548" sldId="492"/>
            <ac:spMk id="2" creationId="{43B4B450-1CE5-1539-4BF1-51AB01DBF12D}"/>
          </ac:spMkLst>
        </pc:spChg>
        <pc:spChg chg="mod">
          <ac:chgData name="Morales, Misael M" userId="1d0ead06-f695-4fa0-9a14-d29dc7a06678" providerId="ADAL" clId="{720DCBDE-4931-4F43-B427-C4649EDB752E}" dt="2023-07-23T21:34:30.409" v="1112" actId="20577"/>
          <ac:spMkLst>
            <pc:docMk/>
            <pc:sldMk cId="1404764548" sldId="492"/>
            <ac:spMk id="9" creationId="{00000000-0000-0000-0000-000000000000}"/>
          </ac:spMkLst>
        </pc:spChg>
        <pc:grpChg chg="del">
          <ac:chgData name="Morales, Misael M" userId="1d0ead06-f695-4fa0-9a14-d29dc7a06678" providerId="ADAL" clId="{720DCBDE-4931-4F43-B427-C4649EDB752E}" dt="2023-07-23T21:34:33.572" v="1113" actId="478"/>
          <ac:grpSpMkLst>
            <pc:docMk/>
            <pc:sldMk cId="1404764548" sldId="492"/>
            <ac:grpSpMk id="3" creationId="{1BFA03BC-8B77-4D3A-2C66-718CCC035F65}"/>
          </ac:grpSpMkLst>
        </pc:grpChg>
        <pc:graphicFrameChg chg="add mod modGraphic">
          <ac:chgData name="Morales, Misael M" userId="1d0ead06-f695-4fa0-9a14-d29dc7a06678" providerId="ADAL" clId="{720DCBDE-4931-4F43-B427-C4649EDB752E}" dt="2023-07-23T21:35:51.681" v="1120" actId="1076"/>
          <ac:graphicFrameMkLst>
            <pc:docMk/>
            <pc:sldMk cId="1404764548" sldId="492"/>
            <ac:graphicFrameMk id="10" creationId="{2CDEB50F-B276-242A-B674-31D2F6E47A7C}"/>
          </ac:graphicFrameMkLst>
        </pc:graphicFrameChg>
      </pc:sldChg>
      <pc:sldChg chg="addSp delSp modSp add mod ord addCm delCm modCm">
        <pc:chgData name="Morales, Misael M" userId="1d0ead06-f695-4fa0-9a14-d29dc7a06678" providerId="ADAL" clId="{720DCBDE-4931-4F43-B427-C4649EDB752E}" dt="2023-08-01T23:47:57.006" v="4988" actId="1592"/>
        <pc:sldMkLst>
          <pc:docMk/>
          <pc:sldMk cId="2879597681" sldId="493"/>
        </pc:sldMkLst>
        <pc:spChg chg="del mod">
          <ac:chgData name="Morales, Misael M" userId="1d0ead06-f695-4fa0-9a14-d29dc7a06678" providerId="ADAL" clId="{720DCBDE-4931-4F43-B427-C4649EDB752E}" dt="2023-07-23T21:44:49.981" v="1197" actId="478"/>
          <ac:spMkLst>
            <pc:docMk/>
            <pc:sldMk cId="2879597681" sldId="493"/>
            <ac:spMk id="2" creationId="{43B4B450-1CE5-1539-4BF1-51AB01DBF12D}"/>
          </ac:spMkLst>
        </pc:spChg>
        <pc:spChg chg="add del mod">
          <ac:chgData name="Morales, Misael M" userId="1d0ead06-f695-4fa0-9a14-d29dc7a06678" providerId="ADAL" clId="{720DCBDE-4931-4F43-B427-C4649EDB752E}" dt="2023-07-23T22:02:49.481" v="1587" actId="478"/>
          <ac:spMkLst>
            <pc:docMk/>
            <pc:sldMk cId="2879597681" sldId="493"/>
            <ac:spMk id="3" creationId="{A852828C-A53E-EAFC-DCFB-0311B8A5FB38}"/>
          </ac:spMkLst>
        </pc:spChg>
        <pc:spChg chg="add del mod">
          <ac:chgData name="Morales, Misael M" userId="1d0ead06-f695-4fa0-9a14-d29dc7a06678" providerId="ADAL" clId="{720DCBDE-4931-4F43-B427-C4649EDB752E}" dt="2023-07-28T22:36:28.919" v="4453" actId="478"/>
          <ac:spMkLst>
            <pc:docMk/>
            <pc:sldMk cId="2879597681" sldId="493"/>
            <ac:spMk id="6" creationId="{C0C92346-7689-E0E6-047C-78600121F5F9}"/>
          </ac:spMkLst>
        </pc:spChg>
        <pc:spChg chg="mod">
          <ac:chgData name="Morales, Misael M" userId="1d0ead06-f695-4fa0-9a14-d29dc7a06678" providerId="ADAL" clId="{720DCBDE-4931-4F43-B427-C4649EDB752E}" dt="2023-07-23T22:03:05.876" v="1602" actId="20577"/>
          <ac:spMkLst>
            <pc:docMk/>
            <pc:sldMk cId="2879597681" sldId="493"/>
            <ac:spMk id="9" creationId="{00000000-0000-0000-0000-000000000000}"/>
          </ac:spMkLst>
        </pc:spChg>
        <pc:spChg chg="add mod">
          <ac:chgData name="Morales, Misael M" userId="1d0ead06-f695-4fa0-9a14-d29dc7a06678" providerId="ADAL" clId="{720DCBDE-4931-4F43-B427-C4649EDB752E}" dt="2023-07-28T22:36:26.376" v="4452" actId="20577"/>
          <ac:spMkLst>
            <pc:docMk/>
            <pc:sldMk cId="2879597681" sldId="493"/>
            <ac:spMk id="16" creationId="{B6E3EECF-664C-E53A-AEE4-E2CC0F4E3FC2}"/>
          </ac:spMkLst>
        </pc:spChg>
        <pc:grpChg chg="add del mod">
          <ac:chgData name="Morales, Misael M" userId="1d0ead06-f695-4fa0-9a14-d29dc7a06678" providerId="ADAL" clId="{720DCBDE-4931-4F43-B427-C4649EDB752E}" dt="2023-07-28T22:34:58.108" v="4369" actId="165"/>
          <ac:grpSpMkLst>
            <pc:docMk/>
            <pc:sldMk cId="2879597681" sldId="493"/>
            <ac:grpSpMk id="7" creationId="{1803EB51-50BF-08F6-7BF2-1D895E9925D9}"/>
          </ac:grpSpMkLst>
        </pc:grpChg>
        <pc:grpChg chg="add mod">
          <ac:chgData name="Morales, Misael M" userId="1d0ead06-f695-4fa0-9a14-d29dc7a06678" providerId="ADAL" clId="{720DCBDE-4931-4F43-B427-C4649EDB752E}" dt="2023-07-28T22:38:00.588" v="4484" actId="1076"/>
          <ac:grpSpMkLst>
            <pc:docMk/>
            <pc:sldMk cId="2879597681" sldId="493"/>
            <ac:grpSpMk id="17" creationId="{0E8F52AC-D0B1-DEB8-CEB4-A2BD591EAEB9}"/>
          </ac:grpSpMkLst>
        </pc:grpChg>
        <pc:graphicFrameChg chg="del">
          <ac:chgData name="Morales, Misael M" userId="1d0ead06-f695-4fa0-9a14-d29dc7a06678" providerId="ADAL" clId="{720DCBDE-4931-4F43-B427-C4649EDB752E}" dt="2023-07-23T21:44:48.574" v="1196" actId="478"/>
          <ac:graphicFrameMkLst>
            <pc:docMk/>
            <pc:sldMk cId="2879597681" sldId="493"/>
            <ac:graphicFrameMk id="10" creationId="{2CDEB50F-B276-242A-B674-31D2F6E47A7C}"/>
          </ac:graphicFrameMkLst>
        </pc:graphicFrameChg>
        <pc:picChg chg="add mod">
          <ac:chgData name="Morales, Misael M" userId="1d0ead06-f695-4fa0-9a14-d29dc7a06678" providerId="ADAL" clId="{720DCBDE-4931-4F43-B427-C4649EDB752E}" dt="2023-07-28T22:36:08.402" v="4394" actId="571"/>
          <ac:picMkLst>
            <pc:docMk/>
            <pc:sldMk cId="2879597681" sldId="493"/>
            <ac:picMk id="2" creationId="{D6282BA3-848B-9D84-8A31-E06165FC67C6}"/>
          </ac:picMkLst>
        </pc:picChg>
        <pc:picChg chg="add mod">
          <ac:chgData name="Morales, Misael M" userId="1d0ead06-f695-4fa0-9a14-d29dc7a06678" providerId="ADAL" clId="{720DCBDE-4931-4F43-B427-C4649EDB752E}" dt="2023-07-28T22:36:08.402" v="4394" actId="571"/>
          <ac:picMkLst>
            <pc:docMk/>
            <pc:sldMk cId="2879597681" sldId="493"/>
            <ac:picMk id="3" creationId="{A854F801-1C74-4FF7-AEA1-6F76D5D69D4C}"/>
          </ac:picMkLst>
        </pc:picChg>
        <pc:picChg chg="add del mod">
          <ac:chgData name="Morales, Misael M" userId="1d0ead06-f695-4fa0-9a14-d29dc7a06678" providerId="ADAL" clId="{720DCBDE-4931-4F43-B427-C4649EDB752E}" dt="2023-07-28T22:36:00.481" v="4388" actId="478"/>
          <ac:picMkLst>
            <pc:docMk/>
            <pc:sldMk cId="2879597681" sldId="493"/>
            <ac:picMk id="4" creationId="{63598312-12DA-2A5C-5DD0-DB1C5CBE076C}"/>
          </ac:picMkLst>
        </pc:picChg>
        <pc:picChg chg="mod topLvl">
          <ac:chgData name="Morales, Misael M" userId="1d0ead06-f695-4fa0-9a14-d29dc7a06678" providerId="ADAL" clId="{720DCBDE-4931-4F43-B427-C4649EDB752E}" dt="2023-07-28T22:37:54.644" v="4483" actId="164"/>
          <ac:picMkLst>
            <pc:docMk/>
            <pc:sldMk cId="2879597681" sldId="493"/>
            <ac:picMk id="8" creationId="{76E627FF-108A-752D-85BC-EF1D137B57AC}"/>
          </ac:picMkLst>
        </pc:picChg>
        <pc:picChg chg="add mod">
          <ac:chgData name="Morales, Misael M" userId="1d0ead06-f695-4fa0-9a14-d29dc7a06678" providerId="ADAL" clId="{720DCBDE-4931-4F43-B427-C4649EDB752E}" dt="2023-07-28T22:36:08.402" v="4394" actId="571"/>
          <ac:picMkLst>
            <pc:docMk/>
            <pc:sldMk cId="2879597681" sldId="493"/>
            <ac:picMk id="10" creationId="{A0AA962D-5942-FEA1-8CF7-C99BCF4CDF22}"/>
          </ac:picMkLst>
        </pc:picChg>
        <pc:picChg chg="mod topLvl">
          <ac:chgData name="Morales, Misael M" userId="1d0ead06-f695-4fa0-9a14-d29dc7a06678" providerId="ADAL" clId="{720DCBDE-4931-4F43-B427-C4649EDB752E}" dt="2023-07-28T22:37:54.644" v="4483" actId="164"/>
          <ac:picMkLst>
            <pc:docMk/>
            <pc:sldMk cId="2879597681" sldId="493"/>
            <ac:picMk id="11" creationId="{06BEED69-F8DD-92A0-EFC2-C65A39A9A9BC}"/>
          </ac:picMkLst>
        </pc:picChg>
        <pc:picChg chg="mod topLvl">
          <ac:chgData name="Morales, Misael M" userId="1d0ead06-f695-4fa0-9a14-d29dc7a06678" providerId="ADAL" clId="{720DCBDE-4931-4F43-B427-C4649EDB752E}" dt="2023-07-28T22:37:54.644" v="4483" actId="164"/>
          <ac:picMkLst>
            <pc:docMk/>
            <pc:sldMk cId="2879597681" sldId="493"/>
            <ac:picMk id="12" creationId="{512F3C0D-DA0F-D782-9142-99BC0E45BA39}"/>
          </ac:picMkLst>
        </pc:picChg>
        <pc:picChg chg="mod topLvl">
          <ac:chgData name="Morales, Misael M" userId="1d0ead06-f695-4fa0-9a14-d29dc7a06678" providerId="ADAL" clId="{720DCBDE-4931-4F43-B427-C4649EDB752E}" dt="2023-07-28T22:37:54.644" v="4483" actId="164"/>
          <ac:picMkLst>
            <pc:docMk/>
            <pc:sldMk cId="2879597681" sldId="493"/>
            <ac:picMk id="13" creationId="{CF8261A2-103F-B7D6-0830-3C77E8777C7C}"/>
          </ac:picMkLst>
        </pc:picChg>
        <pc:picChg chg="mod topLvl">
          <ac:chgData name="Morales, Misael M" userId="1d0ead06-f695-4fa0-9a14-d29dc7a06678" providerId="ADAL" clId="{720DCBDE-4931-4F43-B427-C4649EDB752E}" dt="2023-07-28T22:37:54.644" v="4483" actId="164"/>
          <ac:picMkLst>
            <pc:docMk/>
            <pc:sldMk cId="2879597681" sldId="493"/>
            <ac:picMk id="14" creationId="{8D5F8C7E-CD2D-BCEF-8206-0A96424EB240}"/>
          </ac:picMkLst>
        </pc:picChg>
        <pc:picChg chg="mod topLvl">
          <ac:chgData name="Morales, Misael M" userId="1d0ead06-f695-4fa0-9a14-d29dc7a06678" providerId="ADAL" clId="{720DCBDE-4931-4F43-B427-C4649EDB752E}" dt="2023-07-28T22:37:54.644" v="4483" actId="164"/>
          <ac:picMkLst>
            <pc:docMk/>
            <pc:sldMk cId="2879597681" sldId="493"/>
            <ac:picMk id="15" creationId="{E780F92E-59B9-8914-CD04-EB6A083DB3F3}"/>
          </ac:picMkLst>
        </pc:picChg>
      </pc:sldChg>
      <pc:sldChg chg="modSp add mod">
        <pc:chgData name="Morales, Misael M" userId="1d0ead06-f695-4fa0-9a14-d29dc7a06678" providerId="ADAL" clId="{720DCBDE-4931-4F43-B427-C4649EDB752E}" dt="2023-07-23T22:01:12.705" v="1586" actId="20577"/>
        <pc:sldMkLst>
          <pc:docMk/>
          <pc:sldMk cId="1784909010" sldId="494"/>
        </pc:sldMkLst>
        <pc:spChg chg="mod">
          <ac:chgData name="Morales, Misael M" userId="1d0ead06-f695-4fa0-9a14-d29dc7a06678" providerId="ADAL" clId="{720DCBDE-4931-4F43-B427-C4649EDB752E}" dt="2023-07-23T22:01:12.705" v="1586" actId="20577"/>
          <ac:spMkLst>
            <pc:docMk/>
            <pc:sldMk cId="1784909010" sldId="494"/>
            <ac:spMk id="9" creationId="{00000000-0000-0000-0000-000000000000}"/>
          </ac:spMkLst>
        </pc:spChg>
      </pc:sldChg>
      <pc:sldChg chg="addSp delSp modSp add mod modShow addCm delCm">
        <pc:chgData name="Morales, Misael M" userId="1d0ead06-f695-4fa0-9a14-d29dc7a06678" providerId="ADAL" clId="{720DCBDE-4931-4F43-B427-C4649EDB752E}" dt="2023-08-01T23:48:19.105" v="4994" actId="1592"/>
        <pc:sldMkLst>
          <pc:docMk/>
          <pc:sldMk cId="4213079883" sldId="495"/>
        </pc:sldMkLst>
        <pc:spChg chg="add mod">
          <ac:chgData name="Morales, Misael M" userId="1d0ead06-f695-4fa0-9a14-d29dc7a06678" providerId="ADAL" clId="{720DCBDE-4931-4F43-B427-C4649EDB752E}" dt="2023-07-23T22:06:08.640" v="1700"/>
          <ac:spMkLst>
            <pc:docMk/>
            <pc:sldMk cId="4213079883" sldId="495"/>
            <ac:spMk id="2" creationId="{225CE4AD-846E-2FE2-3A18-1952314D73C2}"/>
          </ac:spMkLst>
        </pc:spChg>
        <pc:spChg chg="add mod">
          <ac:chgData name="Morales, Misael M" userId="1d0ead06-f695-4fa0-9a14-d29dc7a06678" providerId="ADAL" clId="{720DCBDE-4931-4F43-B427-C4649EDB752E}" dt="2023-07-23T22:06:49.982" v="1704"/>
          <ac:spMkLst>
            <pc:docMk/>
            <pc:sldMk cId="4213079883" sldId="495"/>
            <ac:spMk id="3" creationId="{7731D4CF-74A2-948D-BDD4-F66DDF6985F1}"/>
          </ac:spMkLst>
        </pc:spChg>
        <pc:spChg chg="del">
          <ac:chgData name="Morales, Misael M" userId="1d0ead06-f695-4fa0-9a14-d29dc7a06678" providerId="ADAL" clId="{720DCBDE-4931-4F43-B427-C4649EDB752E}" dt="2023-07-23T22:06:08.432" v="1699" actId="478"/>
          <ac:spMkLst>
            <pc:docMk/>
            <pc:sldMk cId="4213079883" sldId="495"/>
            <ac:spMk id="5" creationId="{23E39B1D-D6ED-46BB-BB86-CEC5F5935024}"/>
          </ac:spMkLst>
        </pc:spChg>
        <pc:spChg chg="del">
          <ac:chgData name="Morales, Misael M" userId="1d0ead06-f695-4fa0-9a14-d29dc7a06678" providerId="ADAL" clId="{720DCBDE-4931-4F43-B427-C4649EDB752E}" dt="2023-07-23T22:06:49.755" v="1703" actId="478"/>
          <ac:spMkLst>
            <pc:docMk/>
            <pc:sldMk cId="4213079883" sldId="495"/>
            <ac:spMk id="10" creationId="{00000000-0000-0000-0000-000000000000}"/>
          </ac:spMkLst>
        </pc:spChg>
      </pc:sldChg>
      <pc:sldChg chg="addSp delSp modSp add del mod ord">
        <pc:chgData name="Morales, Misael M" userId="1d0ead06-f695-4fa0-9a14-d29dc7a06678" providerId="ADAL" clId="{720DCBDE-4931-4F43-B427-C4649EDB752E}" dt="2023-07-28T22:55:40.762" v="4829" actId="47"/>
        <pc:sldMkLst>
          <pc:docMk/>
          <pc:sldMk cId="2298149035" sldId="496"/>
        </pc:sldMkLst>
        <pc:spChg chg="add del mod">
          <ac:chgData name="Morales, Misael M" userId="1d0ead06-f695-4fa0-9a14-d29dc7a06678" providerId="ADAL" clId="{720DCBDE-4931-4F43-B427-C4649EDB752E}" dt="2023-07-24T01:11:18.537" v="1710"/>
          <ac:spMkLst>
            <pc:docMk/>
            <pc:sldMk cId="2298149035" sldId="496"/>
            <ac:spMk id="3" creationId="{96891569-4469-3836-63B7-71428ADF8F45}"/>
          </ac:spMkLst>
        </pc:spChg>
        <pc:spChg chg="mod">
          <ac:chgData name="Morales, Misael M" userId="1d0ead06-f695-4fa0-9a14-d29dc7a06678" providerId="ADAL" clId="{720DCBDE-4931-4F43-B427-C4649EDB752E}" dt="2023-07-23T22:05:50.411" v="1692" actId="1076"/>
          <ac:spMkLst>
            <pc:docMk/>
            <pc:sldMk cId="2298149035" sldId="496"/>
            <ac:spMk id="5" creationId="{23E39B1D-D6ED-46BB-BB86-CEC5F5935024}"/>
          </ac:spMkLst>
        </pc:spChg>
        <pc:spChg chg="add mod">
          <ac:chgData name="Morales, Misael M" userId="1d0ead06-f695-4fa0-9a14-d29dc7a06678" providerId="ADAL" clId="{720DCBDE-4931-4F43-B427-C4649EDB752E}" dt="2023-07-28T22:40:34.935" v="4534" actId="1076"/>
          <ac:spMkLst>
            <pc:docMk/>
            <pc:sldMk cId="2298149035" sldId="496"/>
            <ac:spMk id="6" creationId="{6751489C-FCDC-BE5A-95B2-4658A8D97CB1}"/>
          </ac:spMkLst>
        </pc:spChg>
        <pc:spChg chg="mod">
          <ac:chgData name="Morales, Misael M" userId="1d0ead06-f695-4fa0-9a14-d29dc7a06678" providerId="ADAL" clId="{720DCBDE-4931-4F43-B427-C4649EDB752E}" dt="2023-07-24T01:14:45.911" v="1763" actId="20577"/>
          <ac:spMkLst>
            <pc:docMk/>
            <pc:sldMk cId="2298149035" sldId="496"/>
            <ac:spMk id="9" creationId="{00000000-0000-0000-0000-000000000000}"/>
          </ac:spMkLst>
        </pc:spChg>
        <pc:spChg chg="del">
          <ac:chgData name="Morales, Misael M" userId="1d0ead06-f695-4fa0-9a14-d29dc7a06678" providerId="ADAL" clId="{720DCBDE-4931-4F43-B427-C4649EDB752E}" dt="2023-07-24T01:11:06.636" v="1708" actId="478"/>
          <ac:spMkLst>
            <pc:docMk/>
            <pc:sldMk cId="2298149035" sldId="496"/>
            <ac:spMk id="10" creationId="{00000000-0000-0000-0000-000000000000}"/>
          </ac:spMkLst>
        </pc:spChg>
        <pc:grpChg chg="add mod">
          <ac:chgData name="Morales, Misael M" userId="1d0ead06-f695-4fa0-9a14-d29dc7a06678" providerId="ADAL" clId="{720DCBDE-4931-4F43-B427-C4649EDB752E}" dt="2023-07-28T22:39:58.513" v="4499" actId="1076"/>
          <ac:grpSpMkLst>
            <pc:docMk/>
            <pc:sldMk cId="2298149035" sldId="496"/>
            <ac:grpSpMk id="8" creationId="{289D19A9-7DAC-7A0F-AA23-FC354C671651}"/>
          </ac:grpSpMkLst>
        </pc:grpChg>
        <pc:picChg chg="add del mod">
          <ac:chgData name="Morales, Misael M" userId="1d0ead06-f695-4fa0-9a14-d29dc7a06678" providerId="ADAL" clId="{720DCBDE-4931-4F43-B427-C4649EDB752E}" dt="2023-07-24T01:11:18.537" v="1710"/>
          <ac:picMkLst>
            <pc:docMk/>
            <pc:sldMk cId="2298149035" sldId="496"/>
            <ac:picMk id="2" creationId="{02B20DAF-BF44-FE23-EA58-BF1B7AD01606}"/>
          </ac:picMkLst>
        </pc:picChg>
        <pc:picChg chg="add mod">
          <ac:chgData name="Morales, Misael M" userId="1d0ead06-f695-4fa0-9a14-d29dc7a06678" providerId="ADAL" clId="{720DCBDE-4931-4F43-B427-C4649EDB752E}" dt="2023-07-28T22:39:53.454" v="4498" actId="164"/>
          <ac:picMkLst>
            <pc:docMk/>
            <pc:sldMk cId="2298149035" sldId="496"/>
            <ac:picMk id="2" creationId="{26919966-2D9A-6C1B-87F7-5F7232D49468}"/>
          </ac:picMkLst>
        </pc:picChg>
        <pc:picChg chg="add mod">
          <ac:chgData name="Morales, Misael M" userId="1d0ead06-f695-4fa0-9a14-d29dc7a06678" providerId="ADAL" clId="{720DCBDE-4931-4F43-B427-C4649EDB752E}" dt="2023-07-28T22:39:53.454" v="4498" actId="164"/>
          <ac:picMkLst>
            <pc:docMk/>
            <pc:sldMk cId="2298149035" sldId="496"/>
            <ac:picMk id="3" creationId="{8386CB5B-FE5B-B111-36EC-1D6AB25C479C}"/>
          </ac:picMkLst>
        </pc:picChg>
        <pc:picChg chg="add mod">
          <ac:chgData name="Morales, Misael M" userId="1d0ead06-f695-4fa0-9a14-d29dc7a06678" providerId="ADAL" clId="{720DCBDE-4931-4F43-B427-C4649EDB752E}" dt="2023-07-28T22:39:53.454" v="4498" actId="164"/>
          <ac:picMkLst>
            <pc:docMk/>
            <pc:sldMk cId="2298149035" sldId="496"/>
            <ac:picMk id="4" creationId="{DC9DDDE2-379D-ACF9-409F-831432B415EB}"/>
          </ac:picMkLst>
        </pc:picChg>
        <pc:picChg chg="add mod">
          <ac:chgData name="Morales, Misael M" userId="1d0ead06-f695-4fa0-9a14-d29dc7a06678" providerId="ADAL" clId="{720DCBDE-4931-4F43-B427-C4649EDB752E}" dt="2023-07-28T22:39:53.454" v="4498" actId="164"/>
          <ac:picMkLst>
            <pc:docMk/>
            <pc:sldMk cId="2298149035" sldId="496"/>
            <ac:picMk id="7" creationId="{11E156E8-1BB9-DFFB-EAAC-050DE447D713}"/>
          </ac:picMkLst>
        </pc:picChg>
      </pc:sldChg>
      <pc:sldChg chg="addSp delSp modSp add mod">
        <pc:chgData name="Morales, Misael M" userId="1d0ead06-f695-4fa0-9a14-d29dc7a06678" providerId="ADAL" clId="{720DCBDE-4931-4F43-B427-C4649EDB752E}" dt="2023-07-24T01:58:50.929" v="3717" actId="207"/>
        <pc:sldMkLst>
          <pc:docMk/>
          <pc:sldMk cId="1617939042" sldId="497"/>
        </pc:sldMkLst>
        <pc:spChg chg="add mod">
          <ac:chgData name="Morales, Misael M" userId="1d0ead06-f695-4fa0-9a14-d29dc7a06678" providerId="ADAL" clId="{720DCBDE-4931-4F43-B427-C4649EDB752E}" dt="2023-07-23T22:05:56.630" v="1694"/>
          <ac:spMkLst>
            <pc:docMk/>
            <pc:sldMk cId="1617939042" sldId="497"/>
            <ac:spMk id="2" creationId="{F8FFE88D-6D23-D448-058F-30CC36E1D9F7}"/>
          </ac:spMkLst>
        </pc:spChg>
        <pc:spChg chg="del">
          <ac:chgData name="Morales, Misael M" userId="1d0ead06-f695-4fa0-9a14-d29dc7a06678" providerId="ADAL" clId="{720DCBDE-4931-4F43-B427-C4649EDB752E}" dt="2023-07-23T22:05:56.404" v="1693" actId="478"/>
          <ac:spMkLst>
            <pc:docMk/>
            <pc:sldMk cId="1617939042" sldId="497"/>
            <ac:spMk id="5" creationId="{23E39B1D-D6ED-46BB-BB86-CEC5F5935024}"/>
          </ac:spMkLst>
        </pc:spChg>
        <pc:spChg chg="mod">
          <ac:chgData name="Morales, Misael M" userId="1d0ead06-f695-4fa0-9a14-d29dc7a06678" providerId="ADAL" clId="{720DCBDE-4931-4F43-B427-C4649EDB752E}" dt="2023-07-24T01:58:50.929" v="3717" actId="207"/>
          <ac:spMkLst>
            <pc:docMk/>
            <pc:sldMk cId="1617939042" sldId="497"/>
            <ac:spMk id="10" creationId="{00000000-0000-0000-0000-000000000000}"/>
          </ac:spMkLst>
        </pc:spChg>
      </pc:sldChg>
      <pc:sldChg chg="addSp delSp modSp add mod addCm delCm">
        <pc:chgData name="Morales, Misael M" userId="1d0ead06-f695-4fa0-9a14-d29dc7a06678" providerId="ADAL" clId="{720DCBDE-4931-4F43-B427-C4649EDB752E}" dt="2023-08-01T23:48:04.889" v="4990" actId="1592"/>
        <pc:sldMkLst>
          <pc:docMk/>
          <pc:sldMk cId="1524687678" sldId="498"/>
        </pc:sldMkLst>
        <pc:spChg chg="del">
          <ac:chgData name="Morales, Misael M" userId="1d0ead06-f695-4fa0-9a14-d29dc7a06678" providerId="ADAL" clId="{720DCBDE-4931-4F43-B427-C4649EDB752E}" dt="2023-07-24T01:14:21.429" v="1745" actId="478"/>
          <ac:spMkLst>
            <pc:docMk/>
            <pc:sldMk cId="1524687678" sldId="498"/>
            <ac:spMk id="6" creationId="{6751489C-FCDC-BE5A-95B2-4658A8D97CB1}"/>
          </ac:spMkLst>
        </pc:spChg>
        <pc:spChg chg="mod">
          <ac:chgData name="Morales, Misael M" userId="1d0ead06-f695-4fa0-9a14-d29dc7a06678" providerId="ADAL" clId="{720DCBDE-4931-4F43-B427-C4649EDB752E}" dt="2023-07-24T01:14:33.488" v="1746"/>
          <ac:spMkLst>
            <pc:docMk/>
            <pc:sldMk cId="1524687678" sldId="498"/>
            <ac:spMk id="7" creationId="{B7E846EA-D74B-7FB8-AFFC-C8E855CBE819}"/>
          </ac:spMkLst>
        </pc:spChg>
        <pc:spChg chg="mod">
          <ac:chgData name="Morales, Misael M" userId="1d0ead06-f695-4fa0-9a14-d29dc7a06678" providerId="ADAL" clId="{720DCBDE-4931-4F43-B427-C4649EDB752E}" dt="2023-07-24T01:14:33.488" v="1746"/>
          <ac:spMkLst>
            <pc:docMk/>
            <pc:sldMk cId="1524687678" sldId="498"/>
            <ac:spMk id="8" creationId="{1CEB38EC-2B30-88E5-D354-0BC2762606E0}"/>
          </ac:spMkLst>
        </pc:spChg>
        <pc:spChg chg="mod">
          <ac:chgData name="Morales, Misael M" userId="1d0ead06-f695-4fa0-9a14-d29dc7a06678" providerId="ADAL" clId="{720DCBDE-4931-4F43-B427-C4649EDB752E}" dt="2023-07-24T01:14:52.295" v="1783" actId="20577"/>
          <ac:spMkLst>
            <pc:docMk/>
            <pc:sldMk cId="1524687678" sldId="498"/>
            <ac:spMk id="9" creationId="{00000000-0000-0000-0000-000000000000}"/>
          </ac:spMkLst>
        </pc:spChg>
        <pc:spChg chg="mod">
          <ac:chgData name="Morales, Misael M" userId="1d0ead06-f695-4fa0-9a14-d29dc7a06678" providerId="ADAL" clId="{720DCBDE-4931-4F43-B427-C4649EDB752E}" dt="2023-07-24T01:14:33.488" v="1746"/>
          <ac:spMkLst>
            <pc:docMk/>
            <pc:sldMk cId="1524687678" sldId="498"/>
            <ac:spMk id="11" creationId="{EA0790C2-7CCA-B970-9F90-849EF4826EAF}"/>
          </ac:spMkLst>
        </pc:spChg>
        <pc:spChg chg="mod">
          <ac:chgData name="Morales, Misael M" userId="1d0ead06-f695-4fa0-9a14-d29dc7a06678" providerId="ADAL" clId="{720DCBDE-4931-4F43-B427-C4649EDB752E}" dt="2023-07-24T01:14:33.488" v="1746"/>
          <ac:spMkLst>
            <pc:docMk/>
            <pc:sldMk cId="1524687678" sldId="498"/>
            <ac:spMk id="14" creationId="{18F4064A-956C-D0F5-AB8A-29E49AB1FBF5}"/>
          </ac:spMkLst>
        </pc:spChg>
        <pc:spChg chg="add del mod">
          <ac:chgData name="Morales, Misael M" userId="1d0ead06-f695-4fa0-9a14-d29dc7a06678" providerId="ADAL" clId="{720DCBDE-4931-4F43-B427-C4649EDB752E}" dt="2023-07-24T01:14:34.957" v="1747"/>
          <ac:spMkLst>
            <pc:docMk/>
            <pc:sldMk cId="1524687678" sldId="498"/>
            <ac:spMk id="15" creationId="{D98B59DD-88C5-1BC5-6E8C-C348CE5BB2BF}"/>
          </ac:spMkLst>
        </pc:spChg>
        <pc:spChg chg="mod topLvl">
          <ac:chgData name="Morales, Misael M" userId="1d0ead06-f695-4fa0-9a14-d29dc7a06678" providerId="ADAL" clId="{720DCBDE-4931-4F43-B427-C4649EDB752E}" dt="2023-07-28T22:58:00.646" v="4857" actId="255"/>
          <ac:spMkLst>
            <pc:docMk/>
            <pc:sldMk cId="1524687678" sldId="498"/>
            <ac:spMk id="18" creationId="{3368C9F9-27FF-ED80-7A9A-3C0FADF4768C}"/>
          </ac:spMkLst>
        </pc:spChg>
        <pc:spChg chg="mod topLvl">
          <ac:chgData name="Morales, Misael M" userId="1d0ead06-f695-4fa0-9a14-d29dc7a06678" providerId="ADAL" clId="{720DCBDE-4931-4F43-B427-C4649EDB752E}" dt="2023-07-28T22:57:57.033" v="4856" actId="255"/>
          <ac:spMkLst>
            <pc:docMk/>
            <pc:sldMk cId="1524687678" sldId="498"/>
            <ac:spMk id="19" creationId="{761AB3E9-DD6B-92BE-5991-2C34F1160C81}"/>
          </ac:spMkLst>
        </pc:spChg>
        <pc:spChg chg="del mod topLvl">
          <ac:chgData name="Morales, Misael M" userId="1d0ead06-f695-4fa0-9a14-d29dc7a06678" providerId="ADAL" clId="{720DCBDE-4931-4F43-B427-C4649EDB752E}" dt="2023-07-28T22:56:47.126" v="4840" actId="478"/>
          <ac:spMkLst>
            <pc:docMk/>
            <pc:sldMk cId="1524687678" sldId="498"/>
            <ac:spMk id="21" creationId="{D1695E03-E22F-C138-BB57-BDC14BE006C8}"/>
          </ac:spMkLst>
        </pc:spChg>
        <pc:spChg chg="mod">
          <ac:chgData name="Morales, Misael M" userId="1d0ead06-f695-4fa0-9a14-d29dc7a06678" providerId="ADAL" clId="{720DCBDE-4931-4F43-B427-C4649EDB752E}" dt="2023-07-28T22:58:01.605" v="4858" actId="1076"/>
          <ac:spMkLst>
            <pc:docMk/>
            <pc:sldMk cId="1524687678" sldId="498"/>
            <ac:spMk id="24" creationId="{A9E631DE-EB96-9E0A-8447-CC8B974C8977}"/>
          </ac:spMkLst>
        </pc:spChg>
        <pc:spChg chg="add del mod">
          <ac:chgData name="Morales, Misael M" userId="1d0ead06-f695-4fa0-9a14-d29dc7a06678" providerId="ADAL" clId="{720DCBDE-4931-4F43-B427-C4649EDB752E}" dt="2023-07-24T01:17:19.178" v="1854" actId="478"/>
          <ac:spMkLst>
            <pc:docMk/>
            <pc:sldMk cId="1524687678" sldId="498"/>
            <ac:spMk id="25" creationId="{40F3DAD1-407D-5860-AA79-2FFECEA45A71}"/>
          </ac:spMkLst>
        </pc:spChg>
        <pc:spChg chg="add mod">
          <ac:chgData name="Morales, Misael M" userId="1d0ead06-f695-4fa0-9a14-d29dc7a06678" providerId="ADAL" clId="{720DCBDE-4931-4F43-B427-C4649EDB752E}" dt="2023-07-24T01:38:07.002" v="2536" actId="207"/>
          <ac:spMkLst>
            <pc:docMk/>
            <pc:sldMk cId="1524687678" sldId="498"/>
            <ac:spMk id="27" creationId="{186C47D2-2E5A-0F18-521B-72F478CB82BB}"/>
          </ac:spMkLst>
        </pc:spChg>
        <pc:spChg chg="add del mod">
          <ac:chgData name="Morales, Misael M" userId="1d0ead06-f695-4fa0-9a14-d29dc7a06678" providerId="ADAL" clId="{720DCBDE-4931-4F43-B427-C4649EDB752E}" dt="2023-07-24T01:17:46.227" v="1860" actId="478"/>
          <ac:spMkLst>
            <pc:docMk/>
            <pc:sldMk cId="1524687678" sldId="498"/>
            <ac:spMk id="28" creationId="{A338C631-5743-6FBF-7801-83EAEEFD4C1A}"/>
          </ac:spMkLst>
        </pc:spChg>
        <pc:grpChg chg="add del mod">
          <ac:chgData name="Morales, Misael M" userId="1d0ead06-f695-4fa0-9a14-d29dc7a06678" providerId="ADAL" clId="{720DCBDE-4931-4F43-B427-C4649EDB752E}" dt="2023-07-24T01:14:34.957" v="1747"/>
          <ac:grpSpMkLst>
            <pc:docMk/>
            <pc:sldMk cId="1524687678" sldId="498"/>
            <ac:grpSpMk id="2" creationId="{FAAA599B-3C0E-9ED4-CD85-175467B86E5A}"/>
          </ac:grpSpMkLst>
        </pc:grpChg>
        <pc:grpChg chg="add mod">
          <ac:chgData name="Morales, Misael M" userId="1d0ead06-f695-4fa0-9a14-d29dc7a06678" providerId="ADAL" clId="{720DCBDE-4931-4F43-B427-C4649EDB752E}" dt="2023-07-28T22:59:01.951" v="4864" actId="1076"/>
          <ac:grpSpMkLst>
            <pc:docMk/>
            <pc:sldMk cId="1524687678" sldId="498"/>
            <ac:grpSpMk id="3" creationId="{6244B72D-439C-7CC4-E4F7-3AD30632AF86}"/>
          </ac:grpSpMkLst>
        </pc:grpChg>
        <pc:grpChg chg="mod">
          <ac:chgData name="Morales, Misael M" userId="1d0ead06-f695-4fa0-9a14-d29dc7a06678" providerId="ADAL" clId="{720DCBDE-4931-4F43-B427-C4649EDB752E}" dt="2023-07-24T01:14:33.488" v="1746"/>
          <ac:grpSpMkLst>
            <pc:docMk/>
            <pc:sldMk cId="1524687678" sldId="498"/>
            <ac:grpSpMk id="3" creationId="{ADCA3C98-DA29-2EDE-E929-32B5AD65A47D}"/>
          </ac:grpSpMkLst>
        </pc:grpChg>
        <pc:grpChg chg="add del mod">
          <ac:chgData name="Morales, Misael M" userId="1d0ead06-f695-4fa0-9a14-d29dc7a06678" providerId="ADAL" clId="{720DCBDE-4931-4F43-B427-C4649EDB752E}" dt="2023-07-24T01:14:34.957" v="1747"/>
          <ac:grpSpMkLst>
            <pc:docMk/>
            <pc:sldMk cId="1524687678" sldId="498"/>
            <ac:grpSpMk id="12" creationId="{4E14C368-F28B-F7D0-D995-03E3060DECC5}"/>
          </ac:grpSpMkLst>
        </pc:grpChg>
        <pc:grpChg chg="add del mod">
          <ac:chgData name="Morales, Misael M" userId="1d0ead06-f695-4fa0-9a14-d29dc7a06678" providerId="ADAL" clId="{720DCBDE-4931-4F43-B427-C4649EDB752E}" dt="2023-07-28T22:56:37.224" v="4837" actId="165"/>
          <ac:grpSpMkLst>
            <pc:docMk/>
            <pc:sldMk cId="1524687678" sldId="498"/>
            <ac:grpSpMk id="16" creationId="{47CA4252-DEE4-6F83-86A8-5E246BF3086D}"/>
          </ac:grpSpMkLst>
        </pc:grpChg>
        <pc:grpChg chg="del mod topLvl">
          <ac:chgData name="Morales, Misael M" userId="1d0ead06-f695-4fa0-9a14-d29dc7a06678" providerId="ADAL" clId="{720DCBDE-4931-4F43-B427-C4649EDB752E}" dt="2023-07-28T22:56:43.263" v="4838" actId="165"/>
          <ac:grpSpMkLst>
            <pc:docMk/>
            <pc:sldMk cId="1524687678" sldId="498"/>
            <ac:grpSpMk id="17" creationId="{0875C80B-0F50-D976-C227-F2DEEBCE219C}"/>
          </ac:grpSpMkLst>
        </pc:grpChg>
        <pc:grpChg chg="add del mod">
          <ac:chgData name="Morales, Misael M" userId="1d0ead06-f695-4fa0-9a14-d29dc7a06678" providerId="ADAL" clId="{720DCBDE-4931-4F43-B427-C4649EDB752E}" dt="2023-07-28T22:58:03.594" v="4859" actId="478"/>
          <ac:grpSpMkLst>
            <pc:docMk/>
            <pc:sldMk cId="1524687678" sldId="498"/>
            <ac:grpSpMk id="22" creationId="{7A872474-5A2A-E087-4620-72DF61669A28}"/>
          </ac:grpSpMkLst>
        </pc:grpChg>
        <pc:picChg chg="add mod">
          <ac:chgData name="Morales, Misael M" userId="1d0ead06-f695-4fa0-9a14-d29dc7a06678" providerId="ADAL" clId="{720DCBDE-4931-4F43-B427-C4649EDB752E}" dt="2023-07-28T22:57:24.812" v="4853" actId="164"/>
          <ac:picMkLst>
            <pc:docMk/>
            <pc:sldMk cId="1524687678" sldId="498"/>
            <ac:picMk id="2" creationId="{68EC8955-5A37-17A7-F264-05AC62808F53}"/>
          </ac:picMkLst>
        </pc:picChg>
        <pc:picChg chg="del">
          <ac:chgData name="Morales, Misael M" userId="1d0ead06-f695-4fa0-9a14-d29dc7a06678" providerId="ADAL" clId="{720DCBDE-4931-4F43-B427-C4649EDB752E}" dt="2023-07-24T01:14:20.294" v="1744" actId="478"/>
          <ac:picMkLst>
            <pc:docMk/>
            <pc:sldMk cId="1524687678" sldId="498"/>
            <ac:picMk id="4" creationId="{DC9DDDE2-379D-ACF9-409F-831432B415EB}"/>
          </ac:picMkLst>
        </pc:picChg>
        <pc:picChg chg="mod">
          <ac:chgData name="Morales, Misael M" userId="1d0ead06-f695-4fa0-9a14-d29dc7a06678" providerId="ADAL" clId="{720DCBDE-4931-4F43-B427-C4649EDB752E}" dt="2023-07-24T01:14:33.488" v="1746"/>
          <ac:picMkLst>
            <pc:docMk/>
            <pc:sldMk cId="1524687678" sldId="498"/>
            <ac:picMk id="10" creationId="{FDE5E9B1-5DF9-F92F-5220-4B6597F4C50D}"/>
          </ac:picMkLst>
        </pc:picChg>
        <pc:picChg chg="mod">
          <ac:chgData name="Morales, Misael M" userId="1d0ead06-f695-4fa0-9a14-d29dc7a06678" providerId="ADAL" clId="{720DCBDE-4931-4F43-B427-C4649EDB752E}" dt="2023-07-24T01:14:33.488" v="1746"/>
          <ac:picMkLst>
            <pc:docMk/>
            <pc:sldMk cId="1524687678" sldId="498"/>
            <ac:picMk id="13" creationId="{C9CFE2C5-FC78-30E3-E44E-5812C9D9117D}"/>
          </ac:picMkLst>
        </pc:picChg>
        <pc:picChg chg="del mod topLvl">
          <ac:chgData name="Morales, Misael M" userId="1d0ead06-f695-4fa0-9a14-d29dc7a06678" providerId="ADAL" clId="{720DCBDE-4931-4F43-B427-C4649EDB752E}" dt="2023-07-28T22:56:47.739" v="4841" actId="478"/>
          <ac:picMkLst>
            <pc:docMk/>
            <pc:sldMk cId="1524687678" sldId="498"/>
            <ac:picMk id="20" creationId="{8BEB3BD0-796B-7AAE-2813-EFE68E6642BA}"/>
          </ac:picMkLst>
        </pc:picChg>
        <pc:picChg chg="mod">
          <ac:chgData name="Morales, Misael M" userId="1d0ead06-f695-4fa0-9a14-d29dc7a06678" providerId="ADAL" clId="{720DCBDE-4931-4F43-B427-C4649EDB752E}" dt="2023-07-28T22:58:01.605" v="4858" actId="1076"/>
          <ac:picMkLst>
            <pc:docMk/>
            <pc:sldMk cId="1524687678" sldId="498"/>
            <ac:picMk id="23" creationId="{781CAEFF-F854-B68E-E1F0-368A9FCB1E3F}"/>
          </ac:picMkLst>
        </pc:picChg>
        <pc:picChg chg="add mod">
          <ac:chgData name="Morales, Misael M" userId="1d0ead06-f695-4fa0-9a14-d29dc7a06678" providerId="ADAL" clId="{720DCBDE-4931-4F43-B427-C4649EDB752E}" dt="2023-07-28T22:58:48.420" v="4863" actId="14100"/>
          <ac:picMkLst>
            <pc:docMk/>
            <pc:sldMk cId="1524687678" sldId="498"/>
            <ac:picMk id="1026" creationId="{08DF3071-44A4-E3F6-0CD0-CADD2430ACA6}"/>
          </ac:picMkLst>
        </pc:picChg>
      </pc:sldChg>
      <pc:sldChg chg="addSp delSp modSp add mod addCm delCm">
        <pc:chgData name="Morales, Misael M" userId="1d0ead06-f695-4fa0-9a14-d29dc7a06678" providerId="ADAL" clId="{720DCBDE-4931-4F43-B427-C4649EDB752E}" dt="2023-08-01T23:48:07.752" v="4991" actId="1592"/>
        <pc:sldMkLst>
          <pc:docMk/>
          <pc:sldMk cId="627021526" sldId="499"/>
        </pc:sldMkLst>
        <pc:spChg chg="add del mod">
          <ac:chgData name="Morales, Misael M" userId="1d0ead06-f695-4fa0-9a14-d29dc7a06678" providerId="ADAL" clId="{720DCBDE-4931-4F43-B427-C4649EDB752E}" dt="2023-07-24T01:18:32.815" v="1890"/>
          <ac:spMkLst>
            <pc:docMk/>
            <pc:sldMk cId="627021526" sldId="499"/>
            <ac:spMk id="2" creationId="{E792A548-34DF-739C-2EB8-AC6CFDA6CE33}"/>
          </ac:spMkLst>
        </pc:spChg>
        <pc:spChg chg="add del mod">
          <ac:chgData name="Morales, Misael M" userId="1d0ead06-f695-4fa0-9a14-d29dc7a06678" providerId="ADAL" clId="{720DCBDE-4931-4F43-B427-C4649EDB752E}" dt="2023-07-24T01:18:32.815" v="1890"/>
          <ac:spMkLst>
            <pc:docMk/>
            <pc:sldMk cId="627021526" sldId="499"/>
            <ac:spMk id="8" creationId="{5B4D3D8E-F339-8173-117F-7B0DE2965F10}"/>
          </ac:spMkLst>
        </pc:spChg>
        <pc:spChg chg="mod">
          <ac:chgData name="Morales, Misael M" userId="1d0ead06-f695-4fa0-9a14-d29dc7a06678" providerId="ADAL" clId="{720DCBDE-4931-4F43-B427-C4649EDB752E}" dt="2023-07-24T01:18:20.101" v="1887" actId="20577"/>
          <ac:spMkLst>
            <pc:docMk/>
            <pc:sldMk cId="627021526" sldId="499"/>
            <ac:spMk id="9" creationId="{00000000-0000-0000-0000-000000000000}"/>
          </ac:spMkLst>
        </pc:spChg>
        <pc:spChg chg="add del mod">
          <ac:chgData name="Morales, Misael M" userId="1d0ead06-f695-4fa0-9a14-d29dc7a06678" providerId="ADAL" clId="{720DCBDE-4931-4F43-B427-C4649EDB752E}" dt="2023-07-24T01:18:44.919" v="1892" actId="478"/>
          <ac:spMkLst>
            <pc:docMk/>
            <pc:sldMk cId="627021526" sldId="499"/>
            <ac:spMk id="10" creationId="{7B203268-4A5C-C6FC-4674-DF18F3F86E69}"/>
          </ac:spMkLst>
        </pc:spChg>
        <pc:spChg chg="add mod">
          <ac:chgData name="Morales, Misael M" userId="1d0ead06-f695-4fa0-9a14-d29dc7a06678" providerId="ADAL" clId="{720DCBDE-4931-4F43-B427-C4649EDB752E}" dt="2023-07-28T22:59:17.456" v="4866" actId="113"/>
          <ac:spMkLst>
            <pc:docMk/>
            <pc:sldMk cId="627021526" sldId="499"/>
            <ac:spMk id="11" creationId="{971AC70B-1602-7CD6-F7A2-534BBBB9CA18}"/>
          </ac:spMkLst>
        </pc:spChg>
        <pc:spChg chg="add mod">
          <ac:chgData name="Morales, Misael M" userId="1d0ead06-f695-4fa0-9a14-d29dc7a06678" providerId="ADAL" clId="{720DCBDE-4931-4F43-B427-C4649EDB752E}" dt="2023-07-28T22:59:45.268" v="4871" actId="164"/>
          <ac:spMkLst>
            <pc:docMk/>
            <pc:sldMk cId="627021526" sldId="499"/>
            <ac:spMk id="25" creationId="{B49BD473-E844-2D13-5FFE-13A272B05582}"/>
          </ac:spMkLst>
        </pc:spChg>
        <pc:spChg chg="del">
          <ac:chgData name="Morales, Misael M" userId="1d0ead06-f695-4fa0-9a14-d29dc7a06678" providerId="ADAL" clId="{720DCBDE-4931-4F43-B427-C4649EDB752E}" dt="2023-07-24T01:18:31.403" v="1888" actId="478"/>
          <ac:spMkLst>
            <pc:docMk/>
            <pc:sldMk cId="627021526" sldId="499"/>
            <ac:spMk id="27" creationId="{186C47D2-2E5A-0F18-521B-72F478CB82BB}"/>
          </ac:spMkLst>
        </pc:spChg>
        <pc:grpChg chg="add mod">
          <ac:chgData name="Morales, Misael M" userId="1d0ead06-f695-4fa0-9a14-d29dc7a06678" providerId="ADAL" clId="{720DCBDE-4931-4F43-B427-C4649EDB752E}" dt="2023-07-28T22:59:49.986" v="4872" actId="1076"/>
          <ac:grpSpMkLst>
            <pc:docMk/>
            <pc:sldMk cId="627021526" sldId="499"/>
            <ac:grpSpMk id="2" creationId="{48A232D8-4A36-306C-B04B-06F888A058E7}"/>
          </ac:grpSpMkLst>
        </pc:grpChg>
        <pc:grpChg chg="del">
          <ac:chgData name="Morales, Misael M" userId="1d0ead06-f695-4fa0-9a14-d29dc7a06678" providerId="ADAL" clId="{720DCBDE-4931-4F43-B427-C4649EDB752E}" dt="2023-07-24T01:18:13.577" v="1866" actId="478"/>
          <ac:grpSpMkLst>
            <pc:docMk/>
            <pc:sldMk cId="627021526" sldId="499"/>
            <ac:grpSpMk id="16" creationId="{47CA4252-DEE4-6F83-86A8-5E246BF3086D}"/>
          </ac:grpSpMkLst>
        </pc:grpChg>
        <pc:grpChg chg="del">
          <ac:chgData name="Morales, Misael M" userId="1d0ead06-f695-4fa0-9a14-d29dc7a06678" providerId="ADAL" clId="{720DCBDE-4931-4F43-B427-C4649EDB752E}" dt="2023-07-24T01:18:14.048" v="1867" actId="478"/>
          <ac:grpSpMkLst>
            <pc:docMk/>
            <pc:sldMk cId="627021526" sldId="499"/>
            <ac:grpSpMk id="22" creationId="{7A872474-5A2A-E087-4620-72DF61669A28}"/>
          </ac:grpSpMkLst>
        </pc:grpChg>
        <pc:picChg chg="add del mod">
          <ac:chgData name="Morales, Misael M" userId="1d0ead06-f695-4fa0-9a14-d29dc7a06678" providerId="ADAL" clId="{720DCBDE-4931-4F43-B427-C4649EDB752E}" dt="2023-07-24T01:18:32.815" v="1890"/>
          <ac:picMkLst>
            <pc:docMk/>
            <pc:sldMk cId="627021526" sldId="499"/>
            <ac:picMk id="3" creationId="{7EBCBBD5-68D6-4FC3-DB52-D6DA7EEBE9CE}"/>
          </ac:picMkLst>
        </pc:picChg>
        <pc:picChg chg="add del mod">
          <ac:chgData name="Morales, Misael M" userId="1d0ead06-f695-4fa0-9a14-d29dc7a06678" providerId="ADAL" clId="{720DCBDE-4931-4F43-B427-C4649EDB752E}" dt="2023-07-24T01:18:32.815" v="1890"/>
          <ac:picMkLst>
            <pc:docMk/>
            <pc:sldMk cId="627021526" sldId="499"/>
            <ac:picMk id="4" creationId="{B961DCCD-D301-3D12-1370-973032857FFA}"/>
          </ac:picMkLst>
        </pc:picChg>
        <pc:picChg chg="add del mod">
          <ac:chgData name="Morales, Misael M" userId="1d0ead06-f695-4fa0-9a14-d29dc7a06678" providerId="ADAL" clId="{720DCBDE-4931-4F43-B427-C4649EDB752E}" dt="2023-07-24T01:18:32.815" v="1890"/>
          <ac:picMkLst>
            <pc:docMk/>
            <pc:sldMk cId="627021526" sldId="499"/>
            <ac:picMk id="6" creationId="{16A70DAE-C893-DCE0-C178-E59442157414}"/>
          </ac:picMkLst>
        </pc:picChg>
        <pc:picChg chg="add del mod">
          <ac:chgData name="Morales, Misael M" userId="1d0ead06-f695-4fa0-9a14-d29dc7a06678" providerId="ADAL" clId="{720DCBDE-4931-4F43-B427-C4649EDB752E}" dt="2023-07-24T01:18:32.815" v="1890"/>
          <ac:picMkLst>
            <pc:docMk/>
            <pc:sldMk cId="627021526" sldId="499"/>
            <ac:picMk id="7" creationId="{50218F3C-7336-1736-5866-D673E2275879}"/>
          </ac:picMkLst>
        </pc:picChg>
        <pc:picChg chg="add mod">
          <ac:chgData name="Morales, Misael M" userId="1d0ead06-f695-4fa0-9a14-d29dc7a06678" providerId="ADAL" clId="{720DCBDE-4931-4F43-B427-C4649EDB752E}" dt="2023-07-28T22:59:45.268" v="4871" actId="164"/>
          <ac:picMkLst>
            <pc:docMk/>
            <pc:sldMk cId="627021526" sldId="499"/>
            <ac:picMk id="12" creationId="{14C22C32-96A9-53BA-1E13-5748331AE099}"/>
          </ac:picMkLst>
        </pc:picChg>
        <pc:picChg chg="add mod">
          <ac:chgData name="Morales, Misael M" userId="1d0ead06-f695-4fa0-9a14-d29dc7a06678" providerId="ADAL" clId="{720DCBDE-4931-4F43-B427-C4649EDB752E}" dt="2023-07-28T22:59:37.635" v="4869" actId="1076"/>
          <ac:picMkLst>
            <pc:docMk/>
            <pc:sldMk cId="627021526" sldId="499"/>
            <ac:picMk id="13" creationId="{8E3F214D-F601-5B60-D3FC-23A2EC99D314}"/>
          </ac:picMkLst>
        </pc:picChg>
        <pc:picChg chg="add mod">
          <ac:chgData name="Morales, Misael M" userId="1d0ead06-f695-4fa0-9a14-d29dc7a06678" providerId="ADAL" clId="{720DCBDE-4931-4F43-B427-C4649EDB752E}" dt="2023-07-28T22:59:45.268" v="4871" actId="164"/>
          <ac:picMkLst>
            <pc:docMk/>
            <pc:sldMk cId="627021526" sldId="499"/>
            <ac:picMk id="14" creationId="{1A1684C6-53F9-825B-868D-94CBF325FC8A}"/>
          </ac:picMkLst>
        </pc:picChg>
        <pc:picChg chg="add mod">
          <ac:chgData name="Morales, Misael M" userId="1d0ead06-f695-4fa0-9a14-d29dc7a06678" providerId="ADAL" clId="{720DCBDE-4931-4F43-B427-C4649EDB752E}" dt="2023-07-28T22:59:41.470" v="4870" actId="1076"/>
          <ac:picMkLst>
            <pc:docMk/>
            <pc:sldMk cId="627021526" sldId="499"/>
            <ac:picMk id="15" creationId="{6E7BE521-93D1-7C14-60B2-7035CF7C332E}"/>
          </ac:picMkLst>
        </pc:picChg>
      </pc:sldChg>
      <pc:sldChg chg="addSp delSp modSp add mod addCm delCm">
        <pc:chgData name="Morales, Misael M" userId="1d0ead06-f695-4fa0-9a14-d29dc7a06678" providerId="ADAL" clId="{720DCBDE-4931-4F43-B427-C4649EDB752E}" dt="2023-08-01T23:48:10.297" v="4992" actId="1592"/>
        <pc:sldMkLst>
          <pc:docMk/>
          <pc:sldMk cId="140332600" sldId="500"/>
        </pc:sldMkLst>
        <pc:spChg chg="add mod">
          <ac:chgData name="Morales, Misael M" userId="1d0ead06-f695-4fa0-9a14-d29dc7a06678" providerId="ADAL" clId="{720DCBDE-4931-4F43-B427-C4649EDB752E}" dt="2023-07-28T23:02:20.035" v="4889" actId="20577"/>
          <ac:spMkLst>
            <pc:docMk/>
            <pc:sldMk cId="140332600" sldId="500"/>
            <ac:spMk id="3" creationId="{AB6CF8EB-9933-97BA-C17F-66AAE8016A81}"/>
          </ac:spMkLst>
        </pc:spChg>
        <pc:spChg chg="add del mod">
          <ac:chgData name="Morales, Misael M" userId="1d0ead06-f695-4fa0-9a14-d29dc7a06678" providerId="ADAL" clId="{720DCBDE-4931-4F43-B427-C4649EDB752E}" dt="2023-07-28T23:01:51.103" v="4877"/>
          <ac:spMkLst>
            <pc:docMk/>
            <pc:sldMk cId="140332600" sldId="500"/>
            <ac:spMk id="6" creationId="{C40EA7FB-4EBD-3833-9C2F-5D6CC0AD2C5F}"/>
          </ac:spMkLst>
        </pc:spChg>
        <pc:spChg chg="add del mod">
          <ac:chgData name="Morales, Misael M" userId="1d0ead06-f695-4fa0-9a14-d29dc7a06678" providerId="ADAL" clId="{720DCBDE-4931-4F43-B427-C4649EDB752E}" dt="2023-07-28T23:01:51.103" v="4877"/>
          <ac:spMkLst>
            <pc:docMk/>
            <pc:sldMk cId="140332600" sldId="500"/>
            <ac:spMk id="7" creationId="{18C896C9-05DF-61C6-44CD-2D07223F17FA}"/>
          </ac:spMkLst>
        </pc:spChg>
        <pc:spChg chg="add del mod">
          <ac:chgData name="Morales, Misael M" userId="1d0ead06-f695-4fa0-9a14-d29dc7a06678" providerId="ADAL" clId="{720DCBDE-4931-4F43-B427-C4649EDB752E}" dt="2023-07-28T23:01:51.103" v="4877"/>
          <ac:spMkLst>
            <pc:docMk/>
            <pc:sldMk cId="140332600" sldId="500"/>
            <ac:spMk id="8" creationId="{0BE74F60-53C3-D7E2-DED2-F8EB953A2161}"/>
          </ac:spMkLst>
        </pc:spChg>
        <pc:spChg chg="mod">
          <ac:chgData name="Morales, Misael M" userId="1d0ead06-f695-4fa0-9a14-d29dc7a06678" providerId="ADAL" clId="{720DCBDE-4931-4F43-B427-C4649EDB752E}" dt="2023-07-24T01:21:35.893" v="2007" actId="20577"/>
          <ac:spMkLst>
            <pc:docMk/>
            <pc:sldMk cId="140332600" sldId="500"/>
            <ac:spMk id="9" creationId="{00000000-0000-0000-0000-000000000000}"/>
          </ac:spMkLst>
        </pc:spChg>
        <pc:spChg chg="add del mod">
          <ac:chgData name="Morales, Misael M" userId="1d0ead06-f695-4fa0-9a14-d29dc7a06678" providerId="ADAL" clId="{720DCBDE-4931-4F43-B427-C4649EDB752E}" dt="2023-07-28T23:01:51.103" v="4877"/>
          <ac:spMkLst>
            <pc:docMk/>
            <pc:sldMk cId="140332600" sldId="500"/>
            <ac:spMk id="10" creationId="{E7EF28FC-C5A7-1462-89A1-7B9AC909A6B7}"/>
          </ac:spMkLst>
        </pc:spChg>
        <pc:spChg chg="mod">
          <ac:chgData name="Morales, Misael M" userId="1d0ead06-f695-4fa0-9a14-d29dc7a06678" providerId="ADAL" clId="{720DCBDE-4931-4F43-B427-C4649EDB752E}" dt="2023-07-24T01:22:19.059" v="2044" actId="20577"/>
          <ac:spMkLst>
            <pc:docMk/>
            <pc:sldMk cId="140332600" sldId="500"/>
            <ac:spMk id="11" creationId="{971AC70B-1602-7CD6-F7A2-534BBBB9CA18}"/>
          </ac:spMkLst>
        </pc:spChg>
        <pc:spChg chg="add del mod">
          <ac:chgData name="Morales, Misael M" userId="1d0ead06-f695-4fa0-9a14-d29dc7a06678" providerId="ADAL" clId="{720DCBDE-4931-4F43-B427-C4649EDB752E}" dt="2023-07-28T23:01:51.103" v="4877"/>
          <ac:spMkLst>
            <pc:docMk/>
            <pc:sldMk cId="140332600" sldId="500"/>
            <ac:spMk id="12" creationId="{A0E9990C-58B4-5556-C02E-9CF179D7B326}"/>
          </ac:spMkLst>
        </pc:spChg>
        <pc:spChg chg="add del mod">
          <ac:chgData name="Morales, Misael M" userId="1d0ead06-f695-4fa0-9a14-d29dc7a06678" providerId="ADAL" clId="{720DCBDE-4931-4F43-B427-C4649EDB752E}" dt="2023-07-28T23:01:51.103" v="4877"/>
          <ac:spMkLst>
            <pc:docMk/>
            <pc:sldMk cId="140332600" sldId="500"/>
            <ac:spMk id="13" creationId="{294FCAF4-561F-BC2B-D891-6E7D7F8E5210}"/>
          </ac:spMkLst>
        </pc:spChg>
        <pc:spChg chg="add del mod">
          <ac:chgData name="Morales, Misael M" userId="1d0ead06-f695-4fa0-9a14-d29dc7a06678" providerId="ADAL" clId="{720DCBDE-4931-4F43-B427-C4649EDB752E}" dt="2023-07-28T23:01:51.103" v="4877"/>
          <ac:spMkLst>
            <pc:docMk/>
            <pc:sldMk cId="140332600" sldId="500"/>
            <ac:spMk id="14" creationId="{D570FFBB-489A-5975-8EF8-F07C9EBD4C12}"/>
          </ac:spMkLst>
        </pc:spChg>
        <pc:spChg chg="add del mod">
          <ac:chgData name="Morales, Misael M" userId="1d0ead06-f695-4fa0-9a14-d29dc7a06678" providerId="ADAL" clId="{720DCBDE-4931-4F43-B427-C4649EDB752E}" dt="2023-07-28T23:01:51.103" v="4877"/>
          <ac:spMkLst>
            <pc:docMk/>
            <pc:sldMk cId="140332600" sldId="500"/>
            <ac:spMk id="17" creationId="{4103699F-162A-8971-03EB-003B04982D3B}"/>
          </ac:spMkLst>
        </pc:spChg>
        <pc:spChg chg="add del mod">
          <ac:chgData name="Morales, Misael M" userId="1d0ead06-f695-4fa0-9a14-d29dc7a06678" providerId="ADAL" clId="{720DCBDE-4931-4F43-B427-C4649EDB752E}" dt="2023-07-28T23:01:51.103" v="4877"/>
          <ac:spMkLst>
            <pc:docMk/>
            <pc:sldMk cId="140332600" sldId="500"/>
            <ac:spMk id="18" creationId="{22C592F8-404E-2C57-AFDD-361069A48A72}"/>
          </ac:spMkLst>
        </pc:spChg>
        <pc:spChg chg="del mod">
          <ac:chgData name="Morales, Misael M" userId="1d0ead06-f695-4fa0-9a14-d29dc7a06678" providerId="ADAL" clId="{720DCBDE-4931-4F43-B427-C4649EDB752E}" dt="2023-07-24T01:21:40.174" v="2012" actId="478"/>
          <ac:spMkLst>
            <pc:docMk/>
            <pc:sldMk cId="140332600" sldId="500"/>
            <ac:spMk id="25" creationId="{B49BD473-E844-2D13-5FFE-13A272B05582}"/>
          </ac:spMkLst>
        </pc:spChg>
        <pc:picChg chg="add del mod">
          <ac:chgData name="Morales, Misael M" userId="1d0ead06-f695-4fa0-9a14-d29dc7a06678" providerId="ADAL" clId="{720DCBDE-4931-4F43-B427-C4649EDB752E}" dt="2023-07-28T23:01:49.707" v="4875" actId="478"/>
          <ac:picMkLst>
            <pc:docMk/>
            <pc:sldMk cId="140332600" sldId="500"/>
            <ac:picMk id="2" creationId="{17E5E6F7-DFA8-8C14-32D9-FEA133DD2467}"/>
          </ac:picMkLst>
        </pc:picChg>
        <pc:picChg chg="add del mod">
          <ac:chgData name="Morales, Misael M" userId="1d0ead06-f695-4fa0-9a14-d29dc7a06678" providerId="ADAL" clId="{720DCBDE-4931-4F43-B427-C4649EDB752E}" dt="2023-07-28T23:01:51.103" v="4877"/>
          <ac:picMkLst>
            <pc:docMk/>
            <pc:sldMk cId="140332600" sldId="500"/>
            <ac:picMk id="4" creationId="{29DA909F-68E7-2B60-B26E-A8A959FE276B}"/>
          </ac:picMkLst>
        </pc:picChg>
        <pc:picChg chg="del">
          <ac:chgData name="Morales, Misael M" userId="1d0ead06-f695-4fa0-9a14-d29dc7a06678" providerId="ADAL" clId="{720DCBDE-4931-4F43-B427-C4649EDB752E}" dt="2023-07-24T01:21:39.321" v="2011" actId="478"/>
          <ac:picMkLst>
            <pc:docMk/>
            <pc:sldMk cId="140332600" sldId="500"/>
            <ac:picMk id="12" creationId="{14C22C32-96A9-53BA-1E13-5748331AE099}"/>
          </ac:picMkLst>
        </pc:picChg>
        <pc:picChg chg="del">
          <ac:chgData name="Morales, Misael M" userId="1d0ead06-f695-4fa0-9a14-d29dc7a06678" providerId="ADAL" clId="{720DCBDE-4931-4F43-B427-C4649EDB752E}" dt="2023-07-24T01:21:38.052" v="2008" actId="478"/>
          <ac:picMkLst>
            <pc:docMk/>
            <pc:sldMk cId="140332600" sldId="500"/>
            <ac:picMk id="13" creationId="{8E3F214D-F601-5B60-D3FC-23A2EC99D314}"/>
          </ac:picMkLst>
        </pc:picChg>
        <pc:picChg chg="del">
          <ac:chgData name="Morales, Misael M" userId="1d0ead06-f695-4fa0-9a14-d29dc7a06678" providerId="ADAL" clId="{720DCBDE-4931-4F43-B427-C4649EDB752E}" dt="2023-07-24T01:21:38.422" v="2009" actId="478"/>
          <ac:picMkLst>
            <pc:docMk/>
            <pc:sldMk cId="140332600" sldId="500"/>
            <ac:picMk id="14" creationId="{1A1684C6-53F9-825B-868D-94CBF325FC8A}"/>
          </ac:picMkLst>
        </pc:picChg>
        <pc:picChg chg="del">
          <ac:chgData name="Morales, Misael M" userId="1d0ead06-f695-4fa0-9a14-d29dc7a06678" providerId="ADAL" clId="{720DCBDE-4931-4F43-B427-C4649EDB752E}" dt="2023-07-24T01:21:40.514" v="2013" actId="478"/>
          <ac:picMkLst>
            <pc:docMk/>
            <pc:sldMk cId="140332600" sldId="500"/>
            <ac:picMk id="15" creationId="{6E7BE521-93D1-7C14-60B2-7035CF7C332E}"/>
          </ac:picMkLst>
        </pc:picChg>
        <pc:picChg chg="add mod">
          <ac:chgData name="Morales, Misael M" userId="1d0ead06-f695-4fa0-9a14-d29dc7a06678" providerId="ADAL" clId="{720DCBDE-4931-4F43-B427-C4649EDB752E}" dt="2023-07-28T23:02:03.477" v="4883" actId="1076"/>
          <ac:picMkLst>
            <pc:docMk/>
            <pc:sldMk cId="140332600" sldId="500"/>
            <ac:picMk id="20" creationId="{B5EB5854-9254-67E8-B8B7-7D123426FE5D}"/>
          </ac:picMkLst>
        </pc:picChg>
        <pc:cxnChg chg="add del mod">
          <ac:chgData name="Morales, Misael M" userId="1d0ead06-f695-4fa0-9a14-d29dc7a06678" providerId="ADAL" clId="{720DCBDE-4931-4F43-B427-C4649EDB752E}" dt="2023-07-28T23:01:51.103" v="4877"/>
          <ac:cxnSpMkLst>
            <pc:docMk/>
            <pc:sldMk cId="140332600" sldId="500"/>
            <ac:cxnSpMk id="15" creationId="{E09EB5AA-06EF-9512-1146-328C0C697413}"/>
          </ac:cxnSpMkLst>
        </pc:cxnChg>
        <pc:cxnChg chg="add del mod">
          <ac:chgData name="Morales, Misael M" userId="1d0ead06-f695-4fa0-9a14-d29dc7a06678" providerId="ADAL" clId="{720DCBDE-4931-4F43-B427-C4649EDB752E}" dt="2023-07-28T23:01:51.103" v="4877"/>
          <ac:cxnSpMkLst>
            <pc:docMk/>
            <pc:sldMk cId="140332600" sldId="500"/>
            <ac:cxnSpMk id="16" creationId="{CF7FCDD2-CA21-D7A0-D2D9-63EFBF75AE5E}"/>
          </ac:cxnSpMkLst>
        </pc:cxnChg>
        <pc:cxnChg chg="add del mod">
          <ac:chgData name="Morales, Misael M" userId="1d0ead06-f695-4fa0-9a14-d29dc7a06678" providerId="ADAL" clId="{720DCBDE-4931-4F43-B427-C4649EDB752E}" dt="2023-07-28T23:01:51.103" v="4877"/>
          <ac:cxnSpMkLst>
            <pc:docMk/>
            <pc:sldMk cId="140332600" sldId="500"/>
            <ac:cxnSpMk id="19" creationId="{FA6AD151-4901-631C-58AA-56E654AAD309}"/>
          </ac:cxnSpMkLst>
        </pc:cxnChg>
      </pc:sldChg>
      <pc:sldChg chg="addSp delSp modSp add mod addCm delCm">
        <pc:chgData name="Morales, Misael M" userId="1d0ead06-f695-4fa0-9a14-d29dc7a06678" providerId="ADAL" clId="{720DCBDE-4931-4F43-B427-C4649EDB752E}" dt="2023-08-01T23:48:13.433" v="4993" actId="1592"/>
        <pc:sldMkLst>
          <pc:docMk/>
          <pc:sldMk cId="2265817524" sldId="501"/>
        </pc:sldMkLst>
        <pc:spChg chg="add del mod">
          <ac:chgData name="Morales, Misael M" userId="1d0ead06-f695-4fa0-9a14-d29dc7a06678" providerId="ADAL" clId="{720DCBDE-4931-4F43-B427-C4649EDB752E}" dt="2023-07-28T23:03:33.505" v="4893"/>
          <ac:spMkLst>
            <pc:docMk/>
            <pc:sldMk cId="2265817524" sldId="501"/>
            <ac:spMk id="2" creationId="{83F22B09-5B74-D522-A22D-62F63ECE3192}"/>
          </ac:spMkLst>
        </pc:spChg>
        <pc:spChg chg="add del mod">
          <ac:chgData name="Morales, Misael M" userId="1d0ead06-f695-4fa0-9a14-d29dc7a06678" providerId="ADAL" clId="{720DCBDE-4931-4F43-B427-C4649EDB752E}" dt="2023-07-28T23:03:33.505" v="4893"/>
          <ac:spMkLst>
            <pc:docMk/>
            <pc:sldMk cId="2265817524" sldId="501"/>
            <ac:spMk id="3" creationId="{9CA8AF06-DB5D-1AA8-0C96-B848EE00EE53}"/>
          </ac:spMkLst>
        </pc:spChg>
        <pc:spChg chg="del">
          <ac:chgData name="Morales, Misael M" userId="1d0ead06-f695-4fa0-9a14-d29dc7a06678" providerId="ADAL" clId="{720DCBDE-4931-4F43-B427-C4649EDB752E}" dt="2023-07-24T01:25:18.659" v="2088" actId="478"/>
          <ac:spMkLst>
            <pc:docMk/>
            <pc:sldMk cId="2265817524" sldId="501"/>
            <ac:spMk id="3" creationId="{AB6CF8EB-9933-97BA-C17F-66AAE8016A81}"/>
          </ac:spMkLst>
        </pc:spChg>
        <pc:spChg chg="mod">
          <ac:chgData name="Morales, Misael M" userId="1d0ead06-f695-4fa0-9a14-d29dc7a06678" providerId="ADAL" clId="{720DCBDE-4931-4F43-B427-C4649EDB752E}" dt="2023-07-24T01:25:13.823" v="2086" actId="20577"/>
          <ac:spMkLst>
            <pc:docMk/>
            <pc:sldMk cId="2265817524" sldId="501"/>
            <ac:spMk id="9" creationId="{00000000-0000-0000-0000-000000000000}"/>
          </ac:spMkLst>
        </pc:spChg>
        <pc:spChg chg="mod">
          <ac:chgData name="Morales, Misael M" userId="1d0ead06-f695-4fa0-9a14-d29dc7a06678" providerId="ADAL" clId="{720DCBDE-4931-4F43-B427-C4649EDB752E}" dt="2023-07-24T01:31:17.828" v="2264" actId="6549"/>
          <ac:spMkLst>
            <pc:docMk/>
            <pc:sldMk cId="2265817524" sldId="501"/>
            <ac:spMk id="11" creationId="{971AC70B-1602-7CD6-F7A2-534BBBB9CA18}"/>
          </ac:spMkLst>
        </pc:spChg>
        <pc:spChg chg="add del mod">
          <ac:chgData name="Morales, Misael M" userId="1d0ead06-f695-4fa0-9a14-d29dc7a06678" providerId="ADAL" clId="{720DCBDE-4931-4F43-B427-C4649EDB752E}" dt="2023-07-28T23:03:33.505" v="4893"/>
          <ac:spMkLst>
            <pc:docMk/>
            <pc:sldMk cId="2265817524" sldId="501"/>
            <ac:spMk id="14" creationId="{C474AFE4-08B0-8B91-1405-07DA3DEA5690}"/>
          </ac:spMkLst>
        </pc:spChg>
        <pc:spChg chg="mod topLvl">
          <ac:chgData name="Morales, Misael M" userId="1d0ead06-f695-4fa0-9a14-d29dc7a06678" providerId="ADAL" clId="{720DCBDE-4931-4F43-B427-C4649EDB752E}" dt="2023-07-28T23:03:58.783" v="4900" actId="113"/>
          <ac:spMkLst>
            <pc:docMk/>
            <pc:sldMk cId="2265817524" sldId="501"/>
            <ac:spMk id="16" creationId="{94666B10-66ED-2F8C-2501-9D47F4DBDF63}"/>
          </ac:spMkLst>
        </pc:spChg>
        <pc:spChg chg="add mod">
          <ac:chgData name="Morales, Misael M" userId="1d0ead06-f695-4fa0-9a14-d29dc7a06678" providerId="ADAL" clId="{720DCBDE-4931-4F43-B427-C4649EDB752E}" dt="2023-07-28T23:04:04.629" v="4902" actId="1076"/>
          <ac:spMkLst>
            <pc:docMk/>
            <pc:sldMk cId="2265817524" sldId="501"/>
            <ac:spMk id="18" creationId="{FE579598-7032-C153-CF00-EBA19BB757E1}"/>
          </ac:spMkLst>
        </pc:spChg>
        <pc:spChg chg="add mod">
          <ac:chgData name="Morales, Misael M" userId="1d0ead06-f695-4fa0-9a14-d29dc7a06678" providerId="ADAL" clId="{720DCBDE-4931-4F43-B427-C4649EDB752E}" dt="2023-07-28T23:03:56.914" v="4899" actId="113"/>
          <ac:spMkLst>
            <pc:docMk/>
            <pc:sldMk cId="2265817524" sldId="501"/>
            <ac:spMk id="19" creationId="{A049FAF7-5D72-31C3-16C8-BDE022EE4687}"/>
          </ac:spMkLst>
        </pc:spChg>
        <pc:spChg chg="add del mod">
          <ac:chgData name="Morales, Misael M" userId="1d0ead06-f695-4fa0-9a14-d29dc7a06678" providerId="ADAL" clId="{720DCBDE-4931-4F43-B427-C4649EDB752E}" dt="2023-07-28T23:03:33.505" v="4893"/>
          <ac:spMkLst>
            <pc:docMk/>
            <pc:sldMk cId="2265817524" sldId="501"/>
            <ac:spMk id="23" creationId="{F0F27259-5FF6-99AA-6A24-92A1C930B76C}"/>
          </ac:spMkLst>
        </pc:spChg>
        <pc:spChg chg="add del mod">
          <ac:chgData name="Morales, Misael M" userId="1d0ead06-f695-4fa0-9a14-d29dc7a06678" providerId="ADAL" clId="{720DCBDE-4931-4F43-B427-C4649EDB752E}" dt="2023-07-28T23:03:33.505" v="4893"/>
          <ac:spMkLst>
            <pc:docMk/>
            <pc:sldMk cId="2265817524" sldId="501"/>
            <ac:spMk id="24" creationId="{59A365F5-318C-C0FB-5332-8BA16346EFE7}"/>
          </ac:spMkLst>
        </pc:spChg>
        <pc:spChg chg="add del mod">
          <ac:chgData name="Morales, Misael M" userId="1d0ead06-f695-4fa0-9a14-d29dc7a06678" providerId="ADAL" clId="{720DCBDE-4931-4F43-B427-C4649EDB752E}" dt="2023-07-28T23:03:33.505" v="4893"/>
          <ac:spMkLst>
            <pc:docMk/>
            <pc:sldMk cId="2265817524" sldId="501"/>
            <ac:spMk id="25" creationId="{D117DF52-8F52-7FBA-13EA-66B13077FECE}"/>
          </ac:spMkLst>
        </pc:spChg>
        <pc:grpChg chg="add del mod">
          <ac:chgData name="Morales, Misael M" userId="1d0ead06-f695-4fa0-9a14-d29dc7a06678" providerId="ADAL" clId="{720DCBDE-4931-4F43-B427-C4649EDB752E}" dt="2023-07-28T23:03:32.731" v="4891" actId="478"/>
          <ac:grpSpMkLst>
            <pc:docMk/>
            <pc:sldMk cId="2265817524" sldId="501"/>
            <ac:grpSpMk id="4" creationId="{36E27FD0-885F-DB0E-C8C2-541BD076EC72}"/>
          </ac:grpSpMkLst>
        </pc:grpChg>
        <pc:grpChg chg="mod">
          <ac:chgData name="Morales, Misael M" userId="1d0ead06-f695-4fa0-9a14-d29dc7a06678" providerId="ADAL" clId="{720DCBDE-4931-4F43-B427-C4649EDB752E}" dt="2023-07-24T01:26:02.448" v="2105"/>
          <ac:grpSpMkLst>
            <pc:docMk/>
            <pc:sldMk cId="2265817524" sldId="501"/>
            <ac:grpSpMk id="6" creationId="{A6A46F6F-1C89-C58D-A265-A1D2EFF68B7B}"/>
          </ac:grpSpMkLst>
        </pc:grpChg>
        <pc:grpChg chg="add del mod">
          <ac:chgData name="Morales, Misael M" userId="1d0ead06-f695-4fa0-9a14-d29dc7a06678" providerId="ADAL" clId="{720DCBDE-4931-4F43-B427-C4649EDB752E}" dt="2023-07-24T01:28:14.211" v="2195" actId="165"/>
          <ac:grpSpMkLst>
            <pc:docMk/>
            <pc:sldMk cId="2265817524" sldId="501"/>
            <ac:grpSpMk id="14" creationId="{A2CFA9C5-1C32-C76B-14AC-C95B9C1E74FF}"/>
          </ac:grpSpMkLst>
        </pc:grpChg>
        <pc:grpChg chg="add mod">
          <ac:chgData name="Morales, Misael M" userId="1d0ead06-f695-4fa0-9a14-d29dc7a06678" providerId="ADAL" clId="{720DCBDE-4931-4F43-B427-C4649EDB752E}" dt="2023-07-28T23:03:56.914" v="4899" actId="113"/>
          <ac:grpSpMkLst>
            <pc:docMk/>
            <pc:sldMk cId="2265817524" sldId="501"/>
            <ac:grpSpMk id="20" creationId="{C674FE8C-4D06-7300-B12B-6F6396A2E3AA}"/>
          </ac:grpSpMkLst>
        </pc:grpChg>
        <pc:picChg chg="del">
          <ac:chgData name="Morales, Misael M" userId="1d0ead06-f695-4fa0-9a14-d29dc7a06678" providerId="ADAL" clId="{720DCBDE-4931-4F43-B427-C4649EDB752E}" dt="2023-07-24T01:25:17.198" v="2087" actId="478"/>
          <ac:picMkLst>
            <pc:docMk/>
            <pc:sldMk cId="2265817524" sldId="501"/>
            <ac:picMk id="2" creationId="{17E5E6F7-DFA8-8C14-32D9-FEA133DD2467}"/>
          </ac:picMkLst>
        </pc:picChg>
        <pc:picChg chg="mod">
          <ac:chgData name="Morales, Misael M" userId="1d0ead06-f695-4fa0-9a14-d29dc7a06678" providerId="ADAL" clId="{720DCBDE-4931-4F43-B427-C4649EDB752E}" dt="2023-07-24T01:26:02.448" v="2105"/>
          <ac:picMkLst>
            <pc:docMk/>
            <pc:sldMk cId="2265817524" sldId="501"/>
            <ac:picMk id="7" creationId="{CE478197-F706-C529-4FC4-4EDEF7FF85D6}"/>
          </ac:picMkLst>
        </pc:picChg>
        <pc:picChg chg="mod">
          <ac:chgData name="Morales, Misael M" userId="1d0ead06-f695-4fa0-9a14-d29dc7a06678" providerId="ADAL" clId="{720DCBDE-4931-4F43-B427-C4649EDB752E}" dt="2023-07-24T01:26:02.448" v="2105"/>
          <ac:picMkLst>
            <pc:docMk/>
            <pc:sldMk cId="2265817524" sldId="501"/>
            <ac:picMk id="8" creationId="{C13D7605-0880-1E92-F5A6-AE7CFB9BC824}"/>
          </ac:picMkLst>
        </pc:picChg>
        <pc:picChg chg="mod">
          <ac:chgData name="Morales, Misael M" userId="1d0ead06-f695-4fa0-9a14-d29dc7a06678" providerId="ADAL" clId="{720DCBDE-4931-4F43-B427-C4649EDB752E}" dt="2023-07-24T01:26:02.448" v="2105"/>
          <ac:picMkLst>
            <pc:docMk/>
            <pc:sldMk cId="2265817524" sldId="501"/>
            <ac:picMk id="10" creationId="{31D21BAA-2222-81EE-370A-3C91E50D47EA}"/>
          </ac:picMkLst>
        </pc:picChg>
        <pc:picChg chg="mod">
          <ac:chgData name="Morales, Misael M" userId="1d0ead06-f695-4fa0-9a14-d29dc7a06678" providerId="ADAL" clId="{720DCBDE-4931-4F43-B427-C4649EDB752E}" dt="2023-07-24T01:26:02.448" v="2105"/>
          <ac:picMkLst>
            <pc:docMk/>
            <pc:sldMk cId="2265817524" sldId="501"/>
            <ac:picMk id="12" creationId="{448DF633-CF3C-BCD7-094B-A8C8B39C2914}"/>
          </ac:picMkLst>
        </pc:picChg>
        <pc:picChg chg="mod topLvl">
          <ac:chgData name="Morales, Misael M" userId="1d0ead06-f695-4fa0-9a14-d29dc7a06678" providerId="ADAL" clId="{720DCBDE-4931-4F43-B427-C4649EDB752E}" dt="2023-07-28T23:03:56.914" v="4899" actId="113"/>
          <ac:picMkLst>
            <pc:docMk/>
            <pc:sldMk cId="2265817524" sldId="501"/>
            <ac:picMk id="15" creationId="{79E182C7-7A24-1F82-9225-7EBDD83AE9C5}"/>
          </ac:picMkLst>
        </pc:picChg>
        <pc:picChg chg="add mod">
          <ac:chgData name="Morales, Misael M" userId="1d0ead06-f695-4fa0-9a14-d29dc7a06678" providerId="ADAL" clId="{720DCBDE-4931-4F43-B427-C4649EDB752E}" dt="2023-07-28T23:03:56.914" v="4899" actId="113"/>
          <ac:picMkLst>
            <pc:docMk/>
            <pc:sldMk cId="2265817524" sldId="501"/>
            <ac:picMk id="17" creationId="{C972846C-0967-AAC4-A7F6-90400B455A6F}"/>
          </ac:picMkLst>
        </pc:picChg>
        <pc:picChg chg="add mod">
          <ac:chgData name="Morales, Misael M" userId="1d0ead06-f695-4fa0-9a14-d29dc7a06678" providerId="ADAL" clId="{720DCBDE-4931-4F43-B427-C4649EDB752E}" dt="2023-07-28T23:03:43.512" v="4897" actId="1076"/>
          <ac:picMkLst>
            <pc:docMk/>
            <pc:sldMk cId="2265817524" sldId="501"/>
            <ac:picMk id="27" creationId="{2D3D9717-C690-E4CB-D407-8CD07087D408}"/>
          </ac:picMkLst>
        </pc:picChg>
        <pc:cxnChg chg="mod">
          <ac:chgData name="Morales, Misael M" userId="1d0ead06-f695-4fa0-9a14-d29dc7a06678" providerId="ADAL" clId="{720DCBDE-4931-4F43-B427-C4649EDB752E}" dt="2023-07-28T23:03:32.731" v="4891" actId="478"/>
          <ac:cxnSpMkLst>
            <pc:docMk/>
            <pc:sldMk cId="2265817524" sldId="501"/>
            <ac:cxnSpMk id="13" creationId="{2CB928EA-26E6-900E-A157-79A9312E9AEE}"/>
          </ac:cxnSpMkLst>
        </pc:cxnChg>
        <pc:cxnChg chg="add del mod">
          <ac:chgData name="Morales, Misael M" userId="1d0ead06-f695-4fa0-9a14-d29dc7a06678" providerId="ADAL" clId="{720DCBDE-4931-4F43-B427-C4649EDB752E}" dt="2023-07-28T23:03:33.505" v="4893"/>
          <ac:cxnSpMkLst>
            <pc:docMk/>
            <pc:sldMk cId="2265817524" sldId="501"/>
            <ac:cxnSpMk id="21" creationId="{0E556154-F600-6437-EF95-1F5DF74A96BB}"/>
          </ac:cxnSpMkLst>
        </pc:cxnChg>
        <pc:cxnChg chg="add del mod">
          <ac:chgData name="Morales, Misael M" userId="1d0ead06-f695-4fa0-9a14-d29dc7a06678" providerId="ADAL" clId="{720DCBDE-4931-4F43-B427-C4649EDB752E}" dt="2023-07-28T23:03:33.505" v="4893"/>
          <ac:cxnSpMkLst>
            <pc:docMk/>
            <pc:sldMk cId="2265817524" sldId="501"/>
            <ac:cxnSpMk id="22" creationId="{EE50956E-8EB4-5F7F-A60F-5854E4C35AE0}"/>
          </ac:cxnSpMkLst>
        </pc:cxnChg>
        <pc:cxnChg chg="add del mod">
          <ac:chgData name="Morales, Misael M" userId="1d0ead06-f695-4fa0-9a14-d29dc7a06678" providerId="ADAL" clId="{720DCBDE-4931-4F43-B427-C4649EDB752E}" dt="2023-07-28T23:03:33.505" v="4893"/>
          <ac:cxnSpMkLst>
            <pc:docMk/>
            <pc:sldMk cId="2265817524" sldId="501"/>
            <ac:cxnSpMk id="26" creationId="{B8CBEBCE-D73A-5520-F297-BA63CF1DFE10}"/>
          </ac:cxnSpMkLst>
        </pc:cxnChg>
      </pc:sldChg>
      <pc:sldChg chg="addSp delSp modSp add mod ord addCm delCm modCm">
        <pc:chgData name="Morales, Misael M" userId="1d0ead06-f695-4fa0-9a14-d29dc7a06678" providerId="ADAL" clId="{720DCBDE-4931-4F43-B427-C4649EDB752E}" dt="2023-08-01T23:47:45.275" v="4985" actId="1592"/>
        <pc:sldMkLst>
          <pc:docMk/>
          <pc:sldMk cId="3175908846" sldId="502"/>
        </pc:sldMkLst>
        <pc:spChg chg="mod">
          <ac:chgData name="Morales, Misael M" userId="1d0ead06-f695-4fa0-9a14-d29dc7a06678" providerId="ADAL" clId="{720DCBDE-4931-4F43-B427-C4649EDB752E}" dt="2023-07-24T01:35:19.106" v="2523" actId="207"/>
          <ac:spMkLst>
            <pc:docMk/>
            <pc:sldMk cId="3175908846" sldId="502"/>
            <ac:spMk id="2" creationId="{493B41AB-1504-A56B-7B0C-13E889DA81CF}"/>
          </ac:spMkLst>
        </pc:spChg>
        <pc:spChg chg="del mod topLvl">
          <ac:chgData name="Morales, Misael M" userId="1d0ead06-f695-4fa0-9a14-d29dc7a06678" providerId="ADAL" clId="{720DCBDE-4931-4F43-B427-C4649EDB752E}" dt="2023-07-28T22:21:11.480" v="4242" actId="478"/>
          <ac:spMkLst>
            <pc:docMk/>
            <pc:sldMk cId="3175908846" sldId="502"/>
            <ac:spMk id="6" creationId="{3D745D4E-DBEF-5D62-B5CE-19C11603B0CA}"/>
          </ac:spMkLst>
        </pc:spChg>
        <pc:spChg chg="add del mod">
          <ac:chgData name="Morales, Misael M" userId="1d0ead06-f695-4fa0-9a14-d29dc7a06678" providerId="ADAL" clId="{720DCBDE-4931-4F43-B427-C4649EDB752E}" dt="2023-07-24T01:33:19.065" v="2316" actId="478"/>
          <ac:spMkLst>
            <pc:docMk/>
            <pc:sldMk cId="3175908846" sldId="502"/>
            <ac:spMk id="7" creationId="{A6F313A7-6265-FDE8-3FEB-59984E62C7F0}"/>
          </ac:spMkLst>
        </pc:spChg>
        <pc:spChg chg="mod">
          <ac:chgData name="Morales, Misael M" userId="1d0ead06-f695-4fa0-9a14-d29dc7a06678" providerId="ADAL" clId="{720DCBDE-4931-4F43-B427-C4649EDB752E}" dt="2023-07-24T01:32:07.989" v="2288" actId="20577"/>
          <ac:spMkLst>
            <pc:docMk/>
            <pc:sldMk cId="3175908846" sldId="502"/>
            <ac:spMk id="9" creationId="{00000000-0000-0000-0000-000000000000}"/>
          </ac:spMkLst>
        </pc:spChg>
        <pc:spChg chg="add mod">
          <ac:chgData name="Morales, Misael M" userId="1d0ead06-f695-4fa0-9a14-d29dc7a06678" providerId="ADAL" clId="{720DCBDE-4931-4F43-B427-C4649EDB752E}" dt="2023-07-28T22:22:48.640" v="4292" actId="20577"/>
          <ac:spMkLst>
            <pc:docMk/>
            <pc:sldMk cId="3175908846" sldId="502"/>
            <ac:spMk id="15" creationId="{6316EBD2-C838-1AD6-597B-3DF9D53625AB}"/>
          </ac:spMkLst>
        </pc:spChg>
        <pc:spChg chg="add del mod">
          <ac:chgData name="Morales, Misael M" userId="1d0ead06-f695-4fa0-9a14-d29dc7a06678" providerId="ADAL" clId="{720DCBDE-4931-4F43-B427-C4649EDB752E}" dt="2023-07-24T01:33:20.075" v="2317" actId="478"/>
          <ac:spMkLst>
            <pc:docMk/>
            <pc:sldMk cId="3175908846" sldId="502"/>
            <ac:spMk id="16" creationId="{F4966A93-9A2A-F02E-982A-11CD04BC4E39}"/>
          </ac:spMkLst>
        </pc:spChg>
        <pc:grpChg chg="add del mod">
          <ac:chgData name="Morales, Misael M" userId="1d0ead06-f695-4fa0-9a14-d29dc7a06678" providerId="ADAL" clId="{720DCBDE-4931-4F43-B427-C4649EDB752E}" dt="2023-07-28T22:21:09.666" v="4241" actId="478"/>
          <ac:grpSpMkLst>
            <pc:docMk/>
            <pc:sldMk cId="3175908846" sldId="502"/>
            <ac:grpSpMk id="3" creationId="{CFD49DC9-A8B2-2FA3-493E-0CD06553E460}"/>
          </ac:grpSpMkLst>
        </pc:grpChg>
        <pc:grpChg chg="add mod">
          <ac:chgData name="Morales, Misael M" userId="1d0ead06-f695-4fa0-9a14-d29dc7a06678" providerId="ADAL" clId="{720DCBDE-4931-4F43-B427-C4649EDB752E}" dt="2023-07-28T22:22:18.358" v="4262" actId="1076"/>
          <ac:grpSpMkLst>
            <pc:docMk/>
            <pc:sldMk cId="3175908846" sldId="502"/>
            <ac:grpSpMk id="14" creationId="{0C70E913-2CCE-6D11-CA1E-49EB5823337C}"/>
          </ac:grpSpMkLst>
        </pc:grpChg>
        <pc:picChg chg="del mod topLvl">
          <ac:chgData name="Morales, Misael M" userId="1d0ead06-f695-4fa0-9a14-d29dc7a06678" providerId="ADAL" clId="{720DCBDE-4931-4F43-B427-C4649EDB752E}" dt="2023-07-28T22:21:09.666" v="4241" actId="478"/>
          <ac:picMkLst>
            <pc:docMk/>
            <pc:sldMk cId="3175908846" sldId="502"/>
            <ac:picMk id="4" creationId="{3E0EB16C-49E1-B244-1676-16A6AAD4EE22}"/>
          </ac:picMkLst>
        </pc:picChg>
        <pc:picChg chg="add del mod">
          <ac:chgData name="Morales, Misael M" userId="1d0ead06-f695-4fa0-9a14-d29dc7a06678" providerId="ADAL" clId="{720DCBDE-4931-4F43-B427-C4649EDB752E}" dt="2023-07-28T22:14:54.024" v="4232" actId="478"/>
          <ac:picMkLst>
            <pc:docMk/>
            <pc:sldMk cId="3175908846" sldId="502"/>
            <ac:picMk id="8" creationId="{35814021-7912-1E93-C1D0-CD4146172A8A}"/>
          </ac:picMkLst>
        </pc:picChg>
        <pc:picChg chg="add mod modCrop">
          <ac:chgData name="Morales, Misael M" userId="1d0ead06-f695-4fa0-9a14-d29dc7a06678" providerId="ADAL" clId="{720DCBDE-4931-4F43-B427-C4649EDB752E}" dt="2023-07-28T22:22:08.397" v="4260" actId="732"/>
          <ac:picMkLst>
            <pc:docMk/>
            <pc:sldMk cId="3175908846" sldId="502"/>
            <ac:picMk id="11" creationId="{A0A32A7A-EAA1-A2EC-C3CC-517EA98BE42B}"/>
          </ac:picMkLst>
        </pc:picChg>
        <pc:picChg chg="add mod modCrop">
          <ac:chgData name="Morales, Misael M" userId="1d0ead06-f695-4fa0-9a14-d29dc7a06678" providerId="ADAL" clId="{720DCBDE-4931-4F43-B427-C4649EDB752E}" dt="2023-07-28T22:22:13.652" v="4261" actId="732"/>
          <ac:picMkLst>
            <pc:docMk/>
            <pc:sldMk cId="3175908846" sldId="502"/>
            <ac:picMk id="13" creationId="{CF6AB5FB-9D06-639F-03C6-EF63498E35CA}"/>
          </ac:picMkLst>
        </pc:picChg>
      </pc:sldChg>
      <pc:sldChg chg="addSp delSp modSp add mod">
        <pc:chgData name="Morales, Misael M" userId="1d0ead06-f695-4fa0-9a14-d29dc7a06678" providerId="ADAL" clId="{720DCBDE-4931-4F43-B427-C4649EDB752E}" dt="2023-07-24T01:36:51.219" v="2532"/>
        <pc:sldMkLst>
          <pc:docMk/>
          <pc:sldMk cId="3187052489" sldId="503"/>
        </pc:sldMkLst>
        <pc:spChg chg="del">
          <ac:chgData name="Morales, Misael M" userId="1d0ead06-f695-4fa0-9a14-d29dc7a06678" providerId="ADAL" clId="{720DCBDE-4931-4F43-B427-C4649EDB752E}" dt="2023-07-24T01:36:49.480" v="2530" actId="478"/>
          <ac:spMkLst>
            <pc:docMk/>
            <pc:sldMk cId="3187052489" sldId="503"/>
            <ac:spMk id="3" creationId="{CC6C9C86-4D27-8636-7730-7F36CC3D8EEA}"/>
          </ac:spMkLst>
        </pc:spChg>
        <pc:spChg chg="del">
          <ac:chgData name="Morales, Misael M" userId="1d0ead06-f695-4fa0-9a14-d29dc7a06678" providerId="ADAL" clId="{720DCBDE-4931-4F43-B427-C4649EDB752E}" dt="2023-07-24T01:36:50.401" v="2531" actId="478"/>
          <ac:spMkLst>
            <pc:docMk/>
            <pc:sldMk cId="3187052489" sldId="503"/>
            <ac:spMk id="4" creationId="{1FDD9BD3-0EDF-8F6E-23E7-DECC29CB392E}"/>
          </ac:spMkLst>
        </pc:spChg>
        <pc:spChg chg="add mod">
          <ac:chgData name="Morales, Misael M" userId="1d0ead06-f695-4fa0-9a14-d29dc7a06678" providerId="ADAL" clId="{720DCBDE-4931-4F43-B427-C4649EDB752E}" dt="2023-07-24T01:36:51.219" v="2532"/>
          <ac:spMkLst>
            <pc:docMk/>
            <pc:sldMk cId="3187052489" sldId="503"/>
            <ac:spMk id="6" creationId="{F1BBEB5F-141F-8C48-97BE-BC3F7115A811}"/>
          </ac:spMkLst>
        </pc:spChg>
        <pc:spChg chg="add mod">
          <ac:chgData name="Morales, Misael M" userId="1d0ead06-f695-4fa0-9a14-d29dc7a06678" providerId="ADAL" clId="{720DCBDE-4931-4F43-B427-C4649EDB752E}" dt="2023-07-24T01:36:51.219" v="2532"/>
          <ac:spMkLst>
            <pc:docMk/>
            <pc:sldMk cId="3187052489" sldId="503"/>
            <ac:spMk id="7" creationId="{FE1922C9-57DE-B113-2C73-753203AB49F7}"/>
          </ac:spMkLst>
        </pc:spChg>
        <pc:spChg chg="add mod">
          <ac:chgData name="Morales, Misael M" userId="1d0ead06-f695-4fa0-9a14-d29dc7a06678" providerId="ADAL" clId="{720DCBDE-4931-4F43-B427-C4649EDB752E}" dt="2023-07-24T01:36:51.219" v="2532"/>
          <ac:spMkLst>
            <pc:docMk/>
            <pc:sldMk cId="3187052489" sldId="503"/>
            <ac:spMk id="8" creationId="{E3587E0D-B824-9817-8D0D-011B51F50C9F}"/>
          </ac:spMkLst>
        </pc:spChg>
        <pc:picChg chg="add mod">
          <ac:chgData name="Morales, Misael M" userId="1d0ead06-f695-4fa0-9a14-d29dc7a06678" providerId="ADAL" clId="{720DCBDE-4931-4F43-B427-C4649EDB752E}" dt="2023-07-24T01:36:51.219" v="2532"/>
          <ac:picMkLst>
            <pc:docMk/>
            <pc:sldMk cId="3187052489" sldId="503"/>
            <ac:picMk id="5" creationId="{C33BA2B4-779E-2965-109B-467FA0112753}"/>
          </ac:picMkLst>
        </pc:picChg>
      </pc:sldChg>
      <pc:sldChg chg="addSp delSp modSp add mod">
        <pc:chgData name="Morales, Misael M" userId="1d0ead06-f695-4fa0-9a14-d29dc7a06678" providerId="ADAL" clId="{720DCBDE-4931-4F43-B427-C4649EDB752E}" dt="2023-07-24T01:51:02.618" v="2990" actId="20577"/>
        <pc:sldMkLst>
          <pc:docMk/>
          <pc:sldMk cId="822899098" sldId="504"/>
        </pc:sldMkLst>
        <pc:spChg chg="mod">
          <ac:chgData name="Morales, Misael M" userId="1d0ead06-f695-4fa0-9a14-d29dc7a06678" providerId="ADAL" clId="{720DCBDE-4931-4F43-B427-C4649EDB752E}" dt="2023-07-24T01:51:02.618" v="2990" actId="20577"/>
          <ac:spMkLst>
            <pc:docMk/>
            <pc:sldMk cId="822899098" sldId="504"/>
            <ac:spMk id="9" creationId="{00000000-0000-0000-0000-000000000000}"/>
          </ac:spMkLst>
        </pc:spChg>
        <pc:spChg chg="mod">
          <ac:chgData name="Morales, Misael M" userId="1d0ead06-f695-4fa0-9a14-d29dc7a06678" providerId="ADAL" clId="{720DCBDE-4931-4F43-B427-C4649EDB752E}" dt="2023-07-24T01:50:56.501" v="2974" actId="20577"/>
          <ac:spMkLst>
            <pc:docMk/>
            <pc:sldMk cId="822899098" sldId="504"/>
            <ac:spMk id="10" creationId="{FBBF2EF2-4042-E52C-E9C0-91335AFA5DCB}"/>
          </ac:spMkLst>
        </pc:spChg>
        <pc:spChg chg="mod">
          <ac:chgData name="Morales, Misael M" userId="1d0ead06-f695-4fa0-9a14-d29dc7a06678" providerId="ADAL" clId="{720DCBDE-4931-4F43-B427-C4649EDB752E}" dt="2023-07-24T01:44:38.467" v="2585" actId="6549"/>
          <ac:spMkLst>
            <pc:docMk/>
            <pc:sldMk cId="822899098" sldId="504"/>
            <ac:spMk id="13" creationId="{B96D245A-C2ED-6C56-F11D-B8E15582E2E7}"/>
          </ac:spMkLst>
        </pc:spChg>
        <pc:grpChg chg="del">
          <ac:chgData name="Morales, Misael M" userId="1d0ead06-f695-4fa0-9a14-d29dc7a06678" providerId="ADAL" clId="{720DCBDE-4931-4F43-B427-C4649EDB752E}" dt="2023-07-24T01:44:39.083" v="2586" actId="478"/>
          <ac:grpSpMkLst>
            <pc:docMk/>
            <pc:sldMk cId="822899098" sldId="504"/>
            <ac:grpSpMk id="11" creationId="{B48B8196-0280-80C0-EE24-925907793CC2}"/>
          </ac:grpSpMkLst>
        </pc:grpChg>
        <pc:grpChg chg="del">
          <ac:chgData name="Morales, Misael M" userId="1d0ead06-f695-4fa0-9a14-d29dc7a06678" providerId="ADAL" clId="{720DCBDE-4931-4F43-B427-C4649EDB752E}" dt="2023-07-24T01:44:37.591" v="2584" actId="478"/>
          <ac:grpSpMkLst>
            <pc:docMk/>
            <pc:sldMk cId="822899098" sldId="504"/>
            <ac:grpSpMk id="14" creationId="{9C8C5ABC-2925-5096-C921-53303CF36D18}"/>
          </ac:grpSpMkLst>
        </pc:grpChg>
        <pc:grpChg chg="add mod">
          <ac:chgData name="Morales, Misael M" userId="1d0ead06-f695-4fa0-9a14-d29dc7a06678" providerId="ADAL" clId="{720DCBDE-4931-4F43-B427-C4649EDB752E}" dt="2023-07-24T01:49:05.371" v="2844" actId="1076"/>
          <ac:grpSpMkLst>
            <pc:docMk/>
            <pc:sldMk cId="822899098" sldId="504"/>
            <ac:grpSpMk id="16" creationId="{AE9FFEFE-8E8F-DA36-13DA-DA9E9D511718}"/>
          </ac:grpSpMkLst>
        </pc:grpChg>
        <pc:grpChg chg="del">
          <ac:chgData name="Morales, Misael M" userId="1d0ead06-f695-4fa0-9a14-d29dc7a06678" providerId="ADAL" clId="{720DCBDE-4931-4F43-B427-C4649EDB752E}" dt="2023-07-24T01:44:34.340" v="2583" actId="478"/>
          <ac:grpSpMkLst>
            <pc:docMk/>
            <pc:sldMk cId="822899098" sldId="504"/>
            <ac:grpSpMk id="68" creationId="{7A28113B-7880-E87A-E7B3-EDD9BCF33E80}"/>
          </ac:grpSpMkLst>
        </pc:grpChg>
        <pc:picChg chg="add mod">
          <ac:chgData name="Morales, Misael M" userId="1d0ead06-f695-4fa0-9a14-d29dc7a06678" providerId="ADAL" clId="{720DCBDE-4931-4F43-B427-C4649EDB752E}" dt="2023-07-24T01:46:10.857" v="2687" actId="164"/>
          <ac:picMkLst>
            <pc:docMk/>
            <pc:sldMk cId="822899098" sldId="504"/>
            <ac:picMk id="3" creationId="{8F3DADDB-E7A1-900A-887E-140AFF2F575B}"/>
          </ac:picMkLst>
        </pc:picChg>
        <pc:picChg chg="add mod">
          <ac:chgData name="Morales, Misael M" userId="1d0ead06-f695-4fa0-9a14-d29dc7a06678" providerId="ADAL" clId="{720DCBDE-4931-4F43-B427-C4649EDB752E}" dt="2023-07-24T01:46:10.857" v="2687" actId="164"/>
          <ac:picMkLst>
            <pc:docMk/>
            <pc:sldMk cId="822899098" sldId="504"/>
            <ac:picMk id="6" creationId="{0E584954-88F3-E69E-7E78-305144E52FF2}"/>
          </ac:picMkLst>
        </pc:picChg>
        <pc:picChg chg="add mod">
          <ac:chgData name="Morales, Misael M" userId="1d0ead06-f695-4fa0-9a14-d29dc7a06678" providerId="ADAL" clId="{720DCBDE-4931-4F43-B427-C4649EDB752E}" dt="2023-07-24T01:46:10.857" v="2687" actId="164"/>
          <ac:picMkLst>
            <pc:docMk/>
            <pc:sldMk cId="822899098" sldId="504"/>
            <ac:picMk id="8" creationId="{4745D8DA-4647-EAF8-EC25-5C182A4425FD}"/>
          </ac:picMkLst>
        </pc:picChg>
        <pc:cxnChg chg="mod">
          <ac:chgData name="Morales, Misael M" userId="1d0ead06-f695-4fa0-9a14-d29dc7a06678" providerId="ADAL" clId="{720DCBDE-4931-4F43-B427-C4649EDB752E}" dt="2023-07-24T01:44:37.591" v="2584" actId="478"/>
          <ac:cxnSpMkLst>
            <pc:docMk/>
            <pc:sldMk cId="822899098" sldId="504"/>
            <ac:cxnSpMk id="24" creationId="{6E95FFBD-E742-AD2C-03DB-F26A8D883B8B}"/>
          </ac:cxnSpMkLst>
        </pc:cxnChg>
        <pc:cxnChg chg="mod">
          <ac:chgData name="Morales, Misael M" userId="1d0ead06-f695-4fa0-9a14-d29dc7a06678" providerId="ADAL" clId="{720DCBDE-4931-4F43-B427-C4649EDB752E}" dt="2023-07-24T01:44:37.591" v="2584" actId="478"/>
          <ac:cxnSpMkLst>
            <pc:docMk/>
            <pc:sldMk cId="822899098" sldId="504"/>
            <ac:cxnSpMk id="25" creationId="{3EA25961-CBAC-850C-DC9F-5AC1CAE46DEE}"/>
          </ac:cxnSpMkLst>
        </pc:cxnChg>
        <pc:cxnChg chg="mod">
          <ac:chgData name="Morales, Misael M" userId="1d0ead06-f695-4fa0-9a14-d29dc7a06678" providerId="ADAL" clId="{720DCBDE-4931-4F43-B427-C4649EDB752E}" dt="2023-07-24T01:44:37.591" v="2584" actId="478"/>
          <ac:cxnSpMkLst>
            <pc:docMk/>
            <pc:sldMk cId="822899098" sldId="504"/>
            <ac:cxnSpMk id="28" creationId="{F2B4DE87-8485-F26D-F95A-B757F342DE15}"/>
          </ac:cxnSpMkLst>
        </pc:cxnChg>
        <pc:cxnChg chg="mod">
          <ac:chgData name="Morales, Misael M" userId="1d0ead06-f695-4fa0-9a14-d29dc7a06678" providerId="ADAL" clId="{720DCBDE-4931-4F43-B427-C4649EDB752E}" dt="2023-07-24T01:44:37.591" v="2584" actId="478"/>
          <ac:cxnSpMkLst>
            <pc:docMk/>
            <pc:sldMk cId="822899098" sldId="504"/>
            <ac:cxnSpMk id="50" creationId="{566BF1CA-3FE5-10F4-C19B-31AD08BBAB8D}"/>
          </ac:cxnSpMkLst>
        </pc:cxnChg>
        <pc:cxnChg chg="mod">
          <ac:chgData name="Morales, Misael M" userId="1d0ead06-f695-4fa0-9a14-d29dc7a06678" providerId="ADAL" clId="{720DCBDE-4931-4F43-B427-C4649EDB752E}" dt="2023-07-24T01:44:37.591" v="2584" actId="478"/>
          <ac:cxnSpMkLst>
            <pc:docMk/>
            <pc:sldMk cId="822899098" sldId="504"/>
            <ac:cxnSpMk id="51" creationId="{853DE82D-FD9D-1966-7BB0-D0869F159726}"/>
          </ac:cxnSpMkLst>
        </pc:cxnChg>
        <pc:cxnChg chg="mod">
          <ac:chgData name="Morales, Misael M" userId="1d0ead06-f695-4fa0-9a14-d29dc7a06678" providerId="ADAL" clId="{720DCBDE-4931-4F43-B427-C4649EDB752E}" dt="2023-07-24T01:44:37.591" v="2584" actId="478"/>
          <ac:cxnSpMkLst>
            <pc:docMk/>
            <pc:sldMk cId="822899098" sldId="504"/>
            <ac:cxnSpMk id="52" creationId="{5FC4DF7E-44B6-5E34-6531-AA30F13694D5}"/>
          </ac:cxnSpMkLst>
        </pc:cxnChg>
        <pc:cxnChg chg="mod">
          <ac:chgData name="Morales, Misael M" userId="1d0ead06-f695-4fa0-9a14-d29dc7a06678" providerId="ADAL" clId="{720DCBDE-4931-4F43-B427-C4649EDB752E}" dt="2023-07-24T01:44:37.591" v="2584" actId="478"/>
          <ac:cxnSpMkLst>
            <pc:docMk/>
            <pc:sldMk cId="822899098" sldId="504"/>
            <ac:cxnSpMk id="53" creationId="{2C0A2AB8-4B09-8E9E-641F-93A54A4E5329}"/>
          </ac:cxnSpMkLst>
        </pc:cxnChg>
      </pc:sldChg>
      <pc:sldChg chg="addSp delSp modSp add mod addCm delCm">
        <pc:chgData name="Morales, Misael M" userId="1d0ead06-f695-4fa0-9a14-d29dc7a06678" providerId="ADAL" clId="{720DCBDE-4931-4F43-B427-C4649EDB752E}" dt="2023-08-01T23:48:01.787" v="4989" actId="1592"/>
        <pc:sldMkLst>
          <pc:docMk/>
          <pc:sldMk cId="1388133464" sldId="505"/>
        </pc:sldMkLst>
        <pc:spChg chg="mod">
          <ac:chgData name="Morales, Misael M" userId="1d0ead06-f695-4fa0-9a14-d29dc7a06678" providerId="ADAL" clId="{720DCBDE-4931-4F43-B427-C4649EDB752E}" dt="2023-07-28T22:55:30.567" v="4827" actId="1076"/>
          <ac:spMkLst>
            <pc:docMk/>
            <pc:sldMk cId="1388133464" sldId="505"/>
            <ac:spMk id="6" creationId="{6751489C-FCDC-BE5A-95B2-4658A8D97CB1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13" creationId="{26846C5A-9BFE-8C91-85C8-F0061F9B6751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14" creationId="{9F0E6918-F497-D9A4-92C0-513B4C48DF5A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15" creationId="{101CAADB-3A6D-FDD9-505F-F3C28F6794E8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16" creationId="{A043043C-1379-5EE5-E605-F8DE8B4FB2BF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17" creationId="{274F19F3-7A08-4390-606F-D183B250BB46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18" creationId="{9EFC99FF-FAA5-05E6-15B7-3899BFB0DC4A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19" creationId="{9E333291-861C-3C04-D4CD-DF3026A5E802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20" creationId="{4F1F2DBE-FD98-1210-0DD0-D7CA49B2BAD0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21" creationId="{00D95287-5561-1CB5-AF80-61715EB4E063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22" creationId="{7329324E-846E-BE54-7DE5-2DB6126D1449}"/>
          </ac:spMkLst>
        </pc:spChg>
        <pc:spChg chg="add del mod">
          <ac:chgData name="Morales, Misael M" userId="1d0ead06-f695-4fa0-9a14-d29dc7a06678" providerId="ADAL" clId="{720DCBDE-4931-4F43-B427-C4649EDB752E}" dt="2023-07-28T22:49:35.329" v="4790" actId="478"/>
          <ac:spMkLst>
            <pc:docMk/>
            <pc:sldMk cId="1388133464" sldId="505"/>
            <ac:spMk id="23" creationId="{C157D6EC-EB48-E442-29CC-8E6D62B95D9F}"/>
          </ac:spMkLst>
        </pc:spChg>
        <pc:grpChg chg="del">
          <ac:chgData name="Morales, Misael M" userId="1d0ead06-f695-4fa0-9a14-d29dc7a06678" providerId="ADAL" clId="{720DCBDE-4931-4F43-B427-C4649EDB752E}" dt="2023-07-28T22:40:45.549" v="4536" actId="478"/>
          <ac:grpSpMkLst>
            <pc:docMk/>
            <pc:sldMk cId="1388133464" sldId="505"/>
            <ac:grpSpMk id="8" creationId="{289D19A9-7DAC-7A0F-AA23-FC354C671651}"/>
          </ac:grpSpMkLst>
        </pc:grpChg>
        <pc:picChg chg="add del mod">
          <ac:chgData name="Morales, Misael M" userId="1d0ead06-f695-4fa0-9a14-d29dc7a06678" providerId="ADAL" clId="{720DCBDE-4931-4F43-B427-C4649EDB752E}" dt="2023-07-28T22:49:35.329" v="4790" actId="478"/>
          <ac:picMkLst>
            <pc:docMk/>
            <pc:sldMk cId="1388133464" sldId="505"/>
            <ac:picMk id="10" creationId="{AA785865-7CAB-5156-607E-62062B06DA1D}"/>
          </ac:picMkLst>
        </pc:picChg>
        <pc:picChg chg="add del mod">
          <ac:chgData name="Morales, Misael M" userId="1d0ead06-f695-4fa0-9a14-d29dc7a06678" providerId="ADAL" clId="{720DCBDE-4931-4F43-B427-C4649EDB752E}" dt="2023-07-28T22:49:35.329" v="4790" actId="478"/>
          <ac:picMkLst>
            <pc:docMk/>
            <pc:sldMk cId="1388133464" sldId="505"/>
            <ac:picMk id="11" creationId="{4E17C191-136F-5959-B275-16E162596D89}"/>
          </ac:picMkLst>
        </pc:picChg>
        <pc:picChg chg="add del mod">
          <ac:chgData name="Morales, Misael M" userId="1d0ead06-f695-4fa0-9a14-d29dc7a06678" providerId="ADAL" clId="{720DCBDE-4931-4F43-B427-C4649EDB752E}" dt="2023-07-28T22:49:35.329" v="4790" actId="478"/>
          <ac:picMkLst>
            <pc:docMk/>
            <pc:sldMk cId="1388133464" sldId="505"/>
            <ac:picMk id="12" creationId="{3F083242-CDBD-5952-CC58-2DAF0FC257C2}"/>
          </ac:picMkLst>
        </pc:picChg>
        <pc:picChg chg="add mod">
          <ac:chgData name="Morales, Misael M" userId="1d0ead06-f695-4fa0-9a14-d29dc7a06678" providerId="ADAL" clId="{720DCBDE-4931-4F43-B427-C4649EDB752E}" dt="2023-07-28T22:55:27.973" v="4826" actId="1076"/>
          <ac:picMkLst>
            <pc:docMk/>
            <pc:sldMk cId="1388133464" sldId="505"/>
            <ac:picMk id="37" creationId="{D0ED7635-4D83-2754-3FE7-ED89E13DCE7C}"/>
          </ac:picMkLst>
        </pc:picChg>
        <pc:cxnChg chg="add del mod">
          <ac:chgData name="Morales, Misael M" userId="1d0ead06-f695-4fa0-9a14-d29dc7a06678" providerId="ADAL" clId="{720DCBDE-4931-4F43-B427-C4649EDB752E}" dt="2023-07-28T22:48:36.592" v="4775" actId="11529"/>
          <ac:cxnSpMkLst>
            <pc:docMk/>
            <pc:sldMk cId="1388133464" sldId="505"/>
            <ac:cxnSpMk id="25" creationId="{15372959-EAC2-DD56-473A-F6F7354703A9}"/>
          </ac:cxnSpMkLst>
        </pc:cxnChg>
        <pc:cxnChg chg="add del mod">
          <ac:chgData name="Morales, Misael M" userId="1d0ead06-f695-4fa0-9a14-d29dc7a06678" providerId="ADAL" clId="{720DCBDE-4931-4F43-B427-C4649EDB752E}" dt="2023-07-28T22:48:35.869" v="4773"/>
          <ac:cxnSpMkLst>
            <pc:docMk/>
            <pc:sldMk cId="1388133464" sldId="505"/>
            <ac:cxnSpMk id="26" creationId="{CBDB887F-DE82-9578-7E95-91DD378B1E0C}"/>
          </ac:cxnSpMkLst>
        </pc:cxnChg>
        <pc:cxnChg chg="add del mod">
          <ac:chgData name="Morales, Misael M" userId="1d0ead06-f695-4fa0-9a14-d29dc7a06678" providerId="ADAL" clId="{720DCBDE-4931-4F43-B427-C4649EDB752E}" dt="2023-07-28T22:48:49.065" v="4781" actId="11529"/>
          <ac:cxnSpMkLst>
            <pc:docMk/>
            <pc:sldMk cId="1388133464" sldId="505"/>
            <ac:cxnSpMk id="29" creationId="{88B5D852-139E-1D0B-5932-DC6C08F2A183}"/>
          </ac:cxnSpMkLst>
        </pc:cxnChg>
        <pc:cxnChg chg="add del">
          <ac:chgData name="Morales, Misael M" userId="1d0ead06-f695-4fa0-9a14-d29dc7a06678" providerId="ADAL" clId="{720DCBDE-4931-4F43-B427-C4649EDB752E}" dt="2023-07-28T22:48:48.371" v="4779" actId="11529"/>
          <ac:cxnSpMkLst>
            <pc:docMk/>
            <pc:sldMk cId="1388133464" sldId="505"/>
            <ac:cxnSpMk id="31" creationId="{35011620-7F9B-BE2B-85C5-6E3593FD89D6}"/>
          </ac:cxnSpMkLst>
        </pc:cxnChg>
        <pc:cxnChg chg="add del mod">
          <ac:chgData name="Morales, Misael M" userId="1d0ead06-f695-4fa0-9a14-d29dc7a06678" providerId="ADAL" clId="{720DCBDE-4931-4F43-B427-C4649EDB752E}" dt="2023-07-28T22:49:10.317" v="4789" actId="11529"/>
          <ac:cxnSpMkLst>
            <pc:docMk/>
            <pc:sldMk cId="1388133464" sldId="505"/>
            <ac:cxnSpMk id="33" creationId="{00691157-6206-4566-8F64-8DBB97D04DE8}"/>
          </ac:cxnSpMkLst>
        </pc:cxnChg>
        <pc:cxnChg chg="add del mod">
          <ac:chgData name="Morales, Misael M" userId="1d0ead06-f695-4fa0-9a14-d29dc7a06678" providerId="ADAL" clId="{720DCBDE-4931-4F43-B427-C4649EDB752E}" dt="2023-07-28T22:49:10.069" v="4788"/>
          <ac:cxnSpMkLst>
            <pc:docMk/>
            <pc:sldMk cId="1388133464" sldId="505"/>
            <ac:cxnSpMk id="34" creationId="{E40F8543-841E-47E9-C8A0-A7E43B090647}"/>
          </ac:cxnSpMkLst>
        </pc:cxnChg>
      </pc:sldChg>
      <pc:sldChg chg="addSp delSp modSp new del mod">
        <pc:chgData name="Morales, Misael M" userId="1d0ead06-f695-4fa0-9a14-d29dc7a06678" providerId="ADAL" clId="{720DCBDE-4931-4F43-B427-C4649EDB752E}" dt="2023-07-24T03:26:00.592" v="4198" actId="2696"/>
        <pc:sldMkLst>
          <pc:docMk/>
          <pc:sldMk cId="1980713825" sldId="505"/>
        </pc:sldMkLst>
        <pc:spChg chg="mod topLvl">
          <ac:chgData name="Morales, Misael M" userId="1d0ead06-f695-4fa0-9a14-d29dc7a06678" providerId="ADAL" clId="{720DCBDE-4931-4F43-B427-C4649EDB752E}" dt="2023-07-24T03:25:11.258" v="4098" actId="1076"/>
          <ac:spMkLst>
            <pc:docMk/>
            <pc:sldMk cId="1980713825" sldId="505"/>
            <ac:spMk id="5" creationId="{85581FB0-1FC8-AC77-58E8-026A8A52DB98}"/>
          </ac:spMkLst>
        </pc:spChg>
        <pc:spChg chg="mod topLvl">
          <ac:chgData name="Morales, Misael M" userId="1d0ead06-f695-4fa0-9a14-d29dc7a06678" providerId="ADAL" clId="{720DCBDE-4931-4F43-B427-C4649EDB752E}" dt="2023-07-24T03:25:03.386" v="4096" actId="1076"/>
          <ac:spMkLst>
            <pc:docMk/>
            <pc:sldMk cId="1980713825" sldId="505"/>
            <ac:spMk id="7" creationId="{56A30EFF-4762-DA81-6CE9-A3ADCE2C3312}"/>
          </ac:spMkLst>
        </pc:spChg>
        <pc:spChg chg="mod topLvl">
          <ac:chgData name="Morales, Misael M" userId="1d0ead06-f695-4fa0-9a14-d29dc7a06678" providerId="ADAL" clId="{720DCBDE-4931-4F43-B427-C4649EDB752E}" dt="2023-07-24T03:25:47.845" v="4197" actId="1076"/>
          <ac:spMkLst>
            <pc:docMk/>
            <pc:sldMk cId="1980713825" sldId="505"/>
            <ac:spMk id="8" creationId="{50E3947E-9F05-BDA2-DC87-CF8FE7142E48}"/>
          </ac:spMkLst>
        </pc:spChg>
        <pc:spChg chg="add mod">
          <ac:chgData name="Morales, Misael M" userId="1d0ead06-f695-4fa0-9a14-d29dc7a06678" providerId="ADAL" clId="{720DCBDE-4931-4F43-B427-C4649EDB752E}" dt="2023-07-24T03:25:40.988" v="4194" actId="14100"/>
          <ac:spMkLst>
            <pc:docMk/>
            <pc:sldMk cId="1980713825" sldId="505"/>
            <ac:spMk id="9" creationId="{BC8664A8-FF46-A5E1-028E-A7D1C796D054}"/>
          </ac:spMkLst>
        </pc:spChg>
        <pc:grpChg chg="add del mod">
          <ac:chgData name="Morales, Misael M" userId="1d0ead06-f695-4fa0-9a14-d29dc7a06678" providerId="ADAL" clId="{720DCBDE-4931-4F43-B427-C4649EDB752E}" dt="2023-07-24T03:25:00.001" v="4095" actId="165"/>
          <ac:grpSpMkLst>
            <pc:docMk/>
            <pc:sldMk cId="1980713825" sldId="505"/>
            <ac:grpSpMk id="3" creationId="{5B36CE68-71E7-D09A-DE0C-63621AB993F3}"/>
          </ac:grpSpMkLst>
        </pc:grpChg>
        <pc:picChg chg="mod topLvl">
          <ac:chgData name="Morales, Misael M" userId="1d0ead06-f695-4fa0-9a14-d29dc7a06678" providerId="ADAL" clId="{720DCBDE-4931-4F43-B427-C4649EDB752E}" dt="2023-07-24T03:25:07.046" v="4097" actId="1076"/>
          <ac:picMkLst>
            <pc:docMk/>
            <pc:sldMk cId="1980713825" sldId="505"/>
            <ac:picMk id="4" creationId="{B5E5D22E-5829-59BA-FE40-B2572D5929D9}"/>
          </ac:picMkLst>
        </pc:picChg>
        <pc:picChg chg="mod topLvl">
          <ac:chgData name="Morales, Misael M" userId="1d0ead06-f695-4fa0-9a14-d29dc7a06678" providerId="ADAL" clId="{720DCBDE-4931-4F43-B427-C4649EDB752E}" dt="2023-07-24T03:25:03.386" v="4096" actId="1076"/>
          <ac:picMkLst>
            <pc:docMk/>
            <pc:sldMk cId="1980713825" sldId="505"/>
            <ac:picMk id="6" creationId="{E8AD237B-01AF-4B51-6414-1C8B7AC8501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1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5" tIns="46568" rIns="93135" bIns="46568" numCol="1" anchor="t" anchorCtr="0" compatLnSpc="1">
            <a:prstTxWarp prst="textNoShape">
              <a:avLst/>
            </a:prstTxWarp>
          </a:bodyPr>
          <a:lstStyle>
            <a:lvl1pPr defTabSz="931496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41" y="1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5" tIns="46568" rIns="93135" bIns="46568" numCol="1" anchor="t" anchorCtr="0" compatLnSpc="1">
            <a:prstTxWarp prst="textNoShape">
              <a:avLst/>
            </a:prstTxWarp>
          </a:bodyPr>
          <a:lstStyle>
            <a:lvl1pPr algn="r" defTabSz="931496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5" tIns="46568" rIns="93135" bIns="46568" numCol="1" anchor="b" anchorCtr="0" compatLnSpc="1">
            <a:prstTxWarp prst="textNoShape">
              <a:avLst/>
            </a:prstTxWarp>
          </a:bodyPr>
          <a:lstStyle>
            <a:lvl1pPr defTabSz="931496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4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135" tIns="46568" rIns="93135" bIns="46568" numCol="1" anchor="b" anchorCtr="0" compatLnSpc="1">
            <a:prstTxWarp prst="textNoShape">
              <a:avLst/>
            </a:prstTxWarp>
          </a:bodyPr>
          <a:lstStyle>
            <a:lvl1pPr algn="r" defTabSz="931496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fld id="{D4BE4B5B-27C2-4861-9C7D-3EAEEFD352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502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" y="1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21" tIns="45611" rIns="91221" bIns="45611" numCol="1" anchor="t" anchorCtr="0" compatLnSpc="1">
            <a:prstTxWarp prst="textNoShape">
              <a:avLst/>
            </a:prstTxWarp>
          </a:bodyPr>
          <a:lstStyle>
            <a:lvl1pPr defTabSz="912453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41" y="1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21" tIns="45611" rIns="91221" bIns="45611" numCol="1" anchor="t" anchorCtr="0" compatLnSpc="1">
            <a:prstTxWarp prst="textNoShape">
              <a:avLst/>
            </a:prstTxWarp>
          </a:bodyPr>
          <a:lstStyle>
            <a:lvl1pPr algn="r" defTabSz="912453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6400" y="696913"/>
            <a:ext cx="61976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8" y="4414841"/>
            <a:ext cx="5607050" cy="418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21" tIns="45611" rIns="91221" bIns="456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5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4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21" tIns="45611" rIns="91221" bIns="45611" numCol="1" anchor="b" anchorCtr="0" compatLnSpc="1">
            <a:prstTxWarp prst="textNoShape">
              <a:avLst/>
            </a:prstTxWarp>
          </a:bodyPr>
          <a:lstStyle>
            <a:lvl1pPr defTabSz="912453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5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41" y="8831263"/>
            <a:ext cx="30384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221" tIns="45611" rIns="91221" bIns="45611" numCol="1" anchor="b" anchorCtr="0" compatLnSpc="1">
            <a:prstTxWarp prst="textNoShape">
              <a:avLst/>
            </a:prstTxWarp>
          </a:bodyPr>
          <a:lstStyle>
            <a:lvl1pPr algn="r" defTabSz="912453">
              <a:defRPr sz="1200" b="0" i="0">
                <a:latin typeface="Calibri" pitchFamily="34" charset="0"/>
              </a:defRPr>
            </a:lvl1pPr>
          </a:lstStyle>
          <a:p>
            <a:pPr>
              <a:defRPr/>
            </a:pPr>
            <a:fld id="{355D0349-A154-4DB9-9A07-662C789FA7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63027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131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30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5D0349-A154-4DB9-9A07-662C789FA71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27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52200">
              <a:srgbClr val="D54209"/>
            </a:gs>
            <a:gs pos="0">
              <a:srgbClr val="F78925">
                <a:lumMod val="71000"/>
              </a:srgbClr>
            </a:gs>
            <a:gs pos="100000">
              <a:srgbClr val="8D0000">
                <a:lumMod val="69000"/>
              </a:srgb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67A8E59-2758-422A-A505-534B16E44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8" t="57764" r="17785" b="8493"/>
          <a:stretch/>
        </p:blipFill>
        <p:spPr>
          <a:xfrm rot="5400000">
            <a:off x="4100526" y="-1234166"/>
            <a:ext cx="3995383" cy="121889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61FEA9-0672-4738-9C54-BF0BDD0C9BAB}"/>
              </a:ext>
            </a:extLst>
          </p:cNvPr>
          <p:cNvSpPr/>
          <p:nvPr userDrawn="1"/>
        </p:nvSpPr>
        <p:spPr bwMode="ltGray">
          <a:xfrm>
            <a:off x="0" y="1966103"/>
            <a:ext cx="9906000" cy="19287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967B60-E9AF-4E87-849E-09357BD829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9132" r="22454" b="74490"/>
          <a:stretch/>
        </p:blipFill>
        <p:spPr>
          <a:xfrm>
            <a:off x="-3075" y="-2464"/>
            <a:ext cx="12189213" cy="203583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D4F15C2-37D9-4233-81DD-73AD5CD482C7}"/>
              </a:ext>
            </a:extLst>
          </p:cNvPr>
          <p:cNvSpPr/>
          <p:nvPr userDrawn="1"/>
        </p:nvSpPr>
        <p:spPr>
          <a:xfrm>
            <a:off x="2939" y="1970729"/>
            <a:ext cx="10208765" cy="1928714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44F34-2003-41CB-A60D-19EE28F562E9}"/>
              </a:ext>
            </a:extLst>
          </p:cNvPr>
          <p:cNvSpPr/>
          <p:nvPr userDrawn="1"/>
        </p:nvSpPr>
        <p:spPr>
          <a:xfrm>
            <a:off x="10211717" y="1966103"/>
            <a:ext cx="1978024" cy="1928715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7B2F61-462F-4162-9E8E-71A95A816147}"/>
              </a:ext>
            </a:extLst>
          </p:cNvPr>
          <p:cNvSpPr/>
          <p:nvPr userDrawn="1"/>
        </p:nvSpPr>
        <p:spPr>
          <a:xfrm>
            <a:off x="-695" y="0"/>
            <a:ext cx="12188952" cy="68604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240483-FCEF-4D59-86A7-B77512403ED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570" y="-1472967"/>
            <a:ext cx="3261561" cy="340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7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6287"/>
            <a:ext cx="11277600" cy="5340096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1pPr>
            <a:lvl2pPr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2pPr>
            <a:lvl3pPr marL="11978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3pPr>
            <a:lvl4pPr marL="16550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4pPr>
            <a:lvl5pPr marL="21122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317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61051"/>
            <a:ext cx="5562600" cy="5340096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1pPr>
            <a:lvl2pPr marL="7406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2pPr>
            <a:lvl3pPr marL="11978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3pPr>
            <a:lvl4pPr marL="16550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4pPr>
            <a:lvl5pPr marL="21122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061051"/>
            <a:ext cx="5561076" cy="5340096"/>
          </a:xfrm>
          <a:prstGeom prst="rect">
            <a:avLst/>
          </a:prstGeom>
        </p:spPr>
        <p:txBody>
          <a:bodyPr>
            <a:normAutofit/>
          </a:bodyPr>
          <a:lstStyle>
            <a:lvl1pPr marL="2834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1pPr>
            <a:lvl2pPr marL="7406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 sz="2800"/>
            </a:lvl2pPr>
            <a:lvl3pPr marL="11978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3pPr>
            <a:lvl4pPr marL="16550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4pPr>
            <a:lvl5pPr marL="2112264" indent="-28346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505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457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f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100928-9C9C-49EB-9B45-043135D2CB24}"/>
              </a:ext>
            </a:extLst>
          </p:cNvPr>
          <p:cNvSpPr/>
          <p:nvPr userDrawn="1"/>
        </p:nvSpPr>
        <p:spPr>
          <a:xfrm>
            <a:off x="11377246" y="-1"/>
            <a:ext cx="811577" cy="1080767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>
          <a:xfrm>
            <a:off x="457200" y="1056286"/>
            <a:ext cx="11277600" cy="5340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59" y="96712"/>
            <a:ext cx="10743565" cy="837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7449440" y="6562923"/>
            <a:ext cx="47425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i="0" dirty="0">
                <a:latin typeface="+mn-lt"/>
              </a:rPr>
              <a:t>23rd Annual Formation Evaluation Research Consortium Meeting (2023)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D6F698-BA67-4547-ADA4-7FDC0C4BD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93" t="60136" r="24751" b="8467"/>
          <a:stretch/>
        </p:blipFill>
        <p:spPr>
          <a:xfrm rot="5400000">
            <a:off x="5133984" y="-5133983"/>
            <a:ext cx="1076308" cy="113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80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7" r:id="rId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‒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978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‒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550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‒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112264" indent="-283464" algn="l" defTabSz="914400" rtl="0" eaLnBrk="1" latinLnBrk="0" hangingPunct="1">
        <a:lnSpc>
          <a:spcPct val="150000"/>
        </a:lnSpc>
        <a:spcBef>
          <a:spcPts val="0"/>
        </a:spcBef>
        <a:spcAft>
          <a:spcPts val="0"/>
        </a:spcAft>
        <a:buFont typeface="Calibri" panose="020F0502020204030204" pitchFamily="34" charset="0"/>
        <a:buChar char="‒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1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0.png"/><Relationship Id="rId2" Type="http://schemas.openxmlformats.org/officeDocument/2006/relationships/image" Target="../media/image27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5.png"/><Relationship Id="rId7" Type="http://schemas.openxmlformats.org/officeDocument/2006/relationships/image" Target="../media/image5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0.png"/><Relationship Id="rId11" Type="http://schemas.openxmlformats.org/officeDocument/2006/relationships/image" Target="../media/image59.png"/><Relationship Id="rId5" Type="http://schemas.openxmlformats.org/officeDocument/2006/relationships/image" Target="../media/image56.png"/><Relationship Id="rId10" Type="http://schemas.openxmlformats.org/officeDocument/2006/relationships/image" Target="../media/image58.png"/><Relationship Id="rId4" Type="http://schemas.openxmlformats.org/officeDocument/2006/relationships/image" Target="../media/image520.png"/><Relationship Id="rId9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4508EC-988D-4194-A6FB-1651EE49ACD5}"/>
              </a:ext>
            </a:extLst>
          </p:cNvPr>
          <p:cNvSpPr/>
          <p:nvPr/>
        </p:nvSpPr>
        <p:spPr>
          <a:xfrm>
            <a:off x="3048" y="6473371"/>
            <a:ext cx="12188952" cy="38463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426256-4B26-4D8E-AFFC-17C5537C23E6}"/>
              </a:ext>
            </a:extLst>
          </p:cNvPr>
          <p:cNvSpPr/>
          <p:nvPr/>
        </p:nvSpPr>
        <p:spPr>
          <a:xfrm>
            <a:off x="151402" y="1995940"/>
            <a:ext cx="10200802" cy="1863584"/>
          </a:xfrm>
          <a:prstGeom prst="rect">
            <a:avLst/>
          </a:prstGeom>
        </p:spPr>
        <p:txBody>
          <a:bodyPr wrap="square" lIns="0" rIns="91440" anchor="ctr" anchorCtr="0"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nb-NO" sz="4000" i="0" dirty="0">
                <a:solidFill>
                  <a:schemeClr val="bg1"/>
                </a:solidFill>
                <a:latin typeface="+mn-lt"/>
              </a:rPr>
              <a:t>A Deep Learning-Based Dual Latent Space Method for the Estimation of Physical Flow Properties from Fiber-Optic Measurements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4A768-1C4C-4AEB-98C6-B254B0A0B1E2}"/>
              </a:ext>
            </a:extLst>
          </p:cNvPr>
          <p:cNvSpPr/>
          <p:nvPr/>
        </p:nvSpPr>
        <p:spPr>
          <a:xfrm>
            <a:off x="188258" y="4659884"/>
            <a:ext cx="1185581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nb-NO" sz="3200" i="0" dirty="0">
                <a:solidFill>
                  <a:schemeClr val="bg1"/>
                </a:solidFill>
                <a:latin typeface="+mn-lt"/>
              </a:rPr>
              <a:t>Misael M. Morales, Carlos Torres-Verdín, and Michael Pyrcz</a:t>
            </a:r>
          </a:p>
          <a:p>
            <a:pPr marL="342900" indent="-3429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nb-NO" sz="3200" i="0" dirty="0">
              <a:solidFill>
                <a:schemeClr val="bg1"/>
              </a:solidFill>
              <a:latin typeface="+mn-lt"/>
            </a:endParaRPr>
          </a:p>
          <a:p>
            <a:pPr marL="342900" indent="-3429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nb-NO" sz="3200" i="0" dirty="0">
                <a:solidFill>
                  <a:schemeClr val="bg1"/>
                </a:solidFill>
                <a:latin typeface="+mn-lt"/>
              </a:rPr>
              <a:t>The University of Texas at Austin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36302-86C8-416B-B6B7-6197D5A516E6}"/>
              </a:ext>
            </a:extLst>
          </p:cNvPr>
          <p:cNvSpPr/>
          <p:nvPr/>
        </p:nvSpPr>
        <p:spPr>
          <a:xfrm>
            <a:off x="10209856" y="2147594"/>
            <a:ext cx="2000250" cy="15602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sz="2100" i="0" u="sng" dirty="0">
                <a:solidFill>
                  <a:schemeClr val="bg1"/>
                </a:solidFill>
                <a:latin typeface="+mn-lt"/>
              </a:rPr>
              <a:t>August 14</a:t>
            </a:r>
            <a:r>
              <a:rPr lang="en-US" sz="2100" i="0" u="sng" baseline="30000" dirty="0">
                <a:solidFill>
                  <a:schemeClr val="bg1"/>
                </a:solidFill>
                <a:latin typeface="+mn-lt"/>
              </a:rPr>
              <a:t>th</a:t>
            </a:r>
            <a:r>
              <a:rPr lang="en-US" sz="2100" i="0" u="sng" dirty="0">
                <a:solidFill>
                  <a:schemeClr val="bg1"/>
                </a:solidFill>
                <a:latin typeface="+mn-lt"/>
              </a:rPr>
              <a:t>-15</a:t>
            </a:r>
            <a:r>
              <a:rPr lang="en-US" sz="2100" i="0" u="sng" baseline="30000" dirty="0">
                <a:solidFill>
                  <a:schemeClr val="bg1"/>
                </a:solidFill>
                <a:latin typeface="+mn-lt"/>
              </a:rPr>
              <a:t>th</a:t>
            </a:r>
            <a:r>
              <a:rPr lang="en-US" sz="2100" i="0" u="sng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100" i="0" dirty="0">
                <a:solidFill>
                  <a:schemeClr val="bg1"/>
                </a:solidFill>
                <a:latin typeface="+mn-lt"/>
              </a:rPr>
              <a:t>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713CF-6963-4CA2-8E60-4C555E778916}"/>
              </a:ext>
            </a:extLst>
          </p:cNvPr>
          <p:cNvSpPr txBox="1"/>
          <p:nvPr/>
        </p:nvSpPr>
        <p:spPr>
          <a:xfrm>
            <a:off x="-108637" y="6505379"/>
            <a:ext cx="5513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23</a:t>
            </a:r>
            <a:r>
              <a:rPr lang="en-US" sz="1400" i="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rd</a:t>
            </a:r>
            <a:r>
              <a:rPr lang="en-US" sz="140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Annual Formation Evaluation Research Consortium Meeting (2023)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6771C9-1770-4E39-973C-8193B65FB38E}"/>
              </a:ext>
            </a:extLst>
          </p:cNvPr>
          <p:cNvGrpSpPr>
            <a:grpSpLocks noChangeAspect="1"/>
          </p:cNvGrpSpPr>
          <p:nvPr/>
        </p:nvGrpSpPr>
        <p:grpSpPr>
          <a:xfrm>
            <a:off x="151402" y="146442"/>
            <a:ext cx="1737360" cy="1737360"/>
            <a:chOff x="114302" y="120476"/>
            <a:chExt cx="1357312" cy="13573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ECEC1D-BAC3-4803-AB17-4E31BA0B8273}"/>
                </a:ext>
              </a:extLst>
            </p:cNvPr>
            <p:cNvSpPr/>
            <p:nvPr/>
          </p:nvSpPr>
          <p:spPr>
            <a:xfrm>
              <a:off x="114302" y="120476"/>
              <a:ext cx="1357312" cy="135731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CockrellSchool - YouTube">
              <a:extLst>
                <a:ext uri="{FF2B5EF4-FFF2-40B4-BE49-F238E27FC236}">
                  <a16:creationId xmlns:a16="http://schemas.microsoft.com/office/drawing/2014/main" id="{2FCE1802-B36B-43F8-96FE-FADED7DF44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" t="14752" r="6208" b="14627"/>
            <a:stretch/>
          </p:blipFill>
          <p:spPr bwMode="auto">
            <a:xfrm>
              <a:off x="300578" y="391937"/>
              <a:ext cx="984758" cy="795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127773-FD64-4829-8DDC-4698F92BF6F0}"/>
              </a:ext>
            </a:extLst>
          </p:cNvPr>
          <p:cNvCxnSpPr>
            <a:cxnSpLocks/>
          </p:cNvCxnSpPr>
          <p:nvPr/>
        </p:nvCxnSpPr>
        <p:spPr>
          <a:xfrm>
            <a:off x="9053" y="6473371"/>
            <a:ext cx="12170664" cy="0"/>
          </a:xfrm>
          <a:prstGeom prst="line">
            <a:avLst/>
          </a:prstGeom>
          <a:ln w="28575" cap="rnd">
            <a:solidFill>
              <a:srgbClr val="374F5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177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Dimensionality Reduction Techniques: Comparison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518900" y="332757"/>
            <a:ext cx="536766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10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43B4B450-1CE5-1539-4BF1-51AB01DBF12D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i="0" dirty="0"/>
              <a:t>Comparison of error metrics for dimensionality reduction techniques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DEB50F-B276-242A-B674-31D2F6E47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452159"/>
              </p:ext>
            </p:extLst>
          </p:nvPr>
        </p:nvGraphicFramePr>
        <p:xfrm>
          <a:off x="989329" y="2173356"/>
          <a:ext cx="9334500" cy="4064150"/>
        </p:xfrm>
        <a:graphic>
          <a:graphicData uri="http://schemas.openxmlformats.org/drawingml/2006/table">
            <a:tbl>
              <a:tblPr/>
              <a:tblGrid>
                <a:gridCol w="1701606">
                  <a:extLst>
                    <a:ext uri="{9D8B030D-6E8A-4147-A177-3AD203B41FA5}">
                      <a16:colId xmlns:a16="http://schemas.microsoft.com/office/drawing/2014/main" val="2200525060"/>
                    </a:ext>
                  </a:extLst>
                </a:gridCol>
                <a:gridCol w="1701606">
                  <a:extLst>
                    <a:ext uri="{9D8B030D-6E8A-4147-A177-3AD203B41FA5}">
                      <a16:colId xmlns:a16="http://schemas.microsoft.com/office/drawing/2014/main" val="486779500"/>
                    </a:ext>
                  </a:extLst>
                </a:gridCol>
                <a:gridCol w="1701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6135">
                  <a:extLst>
                    <a:ext uri="{9D8B030D-6E8A-4147-A177-3AD203B41FA5}">
                      <a16:colId xmlns:a16="http://schemas.microsoft.com/office/drawing/2014/main" val="4039820491"/>
                    </a:ext>
                  </a:extLst>
                </a:gridCol>
              </a:tblGrid>
              <a:tr h="598420"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Technique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Computing 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 dirty="0">
                          <a:solidFill>
                            <a:schemeClr val="bg1"/>
                          </a:solidFill>
                          <a:latin typeface="Calibri" pitchFamily="34" charset="0"/>
                        </a:rPr>
                        <a:t>Latent Dimension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MSE []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SSIM [%]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PSNR [dB]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57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1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SVD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6m 54s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2.85-4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11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PCA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7m 8s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1.55e-4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95.49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FFT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7m 20s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3.79e-4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DWT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6m 28s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1.28e-4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44.95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734163"/>
                  </a:ext>
                </a:extLst>
              </a:tr>
              <a:tr h="54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DL-AE FCNN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5m 14s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1.97e-2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65.45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27.32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226883"/>
                  </a:ext>
                </a:extLst>
              </a:tr>
              <a:tr h="5437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DL-AE CNN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12m 16s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5%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1.52e-2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70.03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34.18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65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4764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Summary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518900" y="332757"/>
            <a:ext cx="536766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11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A852828C-A53E-EAFC-DCFB-0311B8A5FB38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PCA and SVD: not best-suited for time series analysis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Do not represent all physics in the dynamical system</a:t>
            </a:r>
          </a:p>
          <a:p>
            <a:pPr fontAlgn="auto"/>
            <a:r>
              <a:rPr lang="en-US" i="0" dirty="0"/>
              <a:t>FFT and DWT: best exploit time signals but generic basis not tailored to physics in the data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Leading methods for image/video processing</a:t>
            </a:r>
          </a:p>
          <a:p>
            <a:pPr fontAlgn="auto"/>
            <a:r>
              <a:rPr lang="en-US" i="0" dirty="0"/>
              <a:t>Deep Learning AutoEncoders: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Require expertise in design and training but incorporate all physics and dynamics in the 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178490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Dual Latent Space Method: Architecture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12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1489C-FCDC-BE5A-95B2-4658A8D97CB1}"/>
                  </a:ext>
                </a:extLst>
              </p:cNvPr>
              <p:cNvSpPr txBox="1"/>
              <p:nvPr/>
            </p:nvSpPr>
            <p:spPr>
              <a:xfrm>
                <a:off x="8070443" y="1777066"/>
                <a:ext cx="3971279" cy="29969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i="0" dirty="0">
                    <a:latin typeface="+mn-lt"/>
                  </a:rPr>
                  <a:t>Latent space:     </a:t>
                </a:r>
                <a:endParaRPr lang="en-US" sz="2800" b="0" i="1" dirty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endParaRPr lang="en-US" sz="2800" i="0" dirty="0">
                  <a:latin typeface="+mn-lt"/>
                </a:endParaRPr>
              </a:p>
              <a:p>
                <a:r>
                  <a:rPr lang="en-US" sz="2800" i="0" dirty="0">
                    <a:latin typeface="+mn-lt"/>
                  </a:rPr>
                  <a:t>Reconstruction: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𝐸𝑛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sz="28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751489C-FCDC-BE5A-95B2-4658A8D97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443" y="1777066"/>
                <a:ext cx="3971279" cy="2996911"/>
              </a:xfrm>
              <a:prstGeom prst="rect">
                <a:avLst/>
              </a:prstGeom>
              <a:blipFill>
                <a:blip r:embed="rId2"/>
                <a:stretch>
                  <a:fillRect l="-3226" t="-203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31E9AA2-7C89-84AB-7B9B-C51A6EB01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976"/>
          <a:stretch/>
        </p:blipFill>
        <p:spPr>
          <a:xfrm>
            <a:off x="137159" y="1321096"/>
            <a:ext cx="2247020" cy="18882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71F02-4100-51E4-4F80-18384D7A36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78" t="-14" r="32998" b="14"/>
          <a:stretch/>
        </p:blipFill>
        <p:spPr>
          <a:xfrm>
            <a:off x="137159" y="3209375"/>
            <a:ext cx="2247020" cy="188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20AED-AE4E-3ACE-146D-AA50F13889F7}"/>
                  </a:ext>
                </a:extLst>
              </p:cNvPr>
              <p:cNvSpPr/>
              <p:nvPr/>
            </p:nvSpPr>
            <p:spPr>
              <a:xfrm>
                <a:off x="2384179" y="1644770"/>
                <a:ext cx="1348288" cy="124093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𝑫𝑨𝑺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8C20AED-AE4E-3ACE-146D-AA50F1388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179" y="1644770"/>
                <a:ext cx="1348288" cy="12409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DDAD8694-48D6-06DB-C1F8-181705A1EF19}"/>
                  </a:ext>
                </a:extLst>
              </p:cNvPr>
              <p:cNvSpPr/>
              <p:nvPr/>
            </p:nvSpPr>
            <p:spPr>
              <a:xfrm rot="5400000">
                <a:off x="3723434" y="1758460"/>
                <a:ext cx="1240929" cy="1013550"/>
              </a:xfrm>
              <a:prstGeom prst="trapezoi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𝑬𝒏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rapezoid 7">
                <a:extLst>
                  <a:ext uri="{FF2B5EF4-FFF2-40B4-BE49-F238E27FC236}">
                    <a16:creationId xmlns:a16="http://schemas.microsoft.com/office/drawing/2014/main" id="{DDAD8694-48D6-06DB-C1F8-181705A1E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723434" y="1758460"/>
                <a:ext cx="1240929" cy="1013550"/>
              </a:xfrm>
              <a:prstGeom prst="trapezoid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A4B821D-E904-9485-5EBE-8AF4D9B412B0}"/>
                  </a:ext>
                </a:extLst>
              </p:cNvPr>
              <p:cNvSpPr/>
              <p:nvPr/>
            </p:nvSpPr>
            <p:spPr>
              <a:xfrm>
                <a:off x="4955330" y="1856031"/>
                <a:ext cx="441404" cy="818407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A4B821D-E904-9485-5EBE-8AF4D9B412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330" y="1856031"/>
                <a:ext cx="441404" cy="81840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80CFDC-34F8-87EE-557A-3DA808DC0E8E}"/>
                  </a:ext>
                </a:extLst>
              </p:cNvPr>
              <p:cNvSpPr/>
              <p:nvPr/>
            </p:nvSpPr>
            <p:spPr>
              <a:xfrm>
                <a:off x="6619597" y="1644769"/>
                <a:ext cx="1348288" cy="124093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𝑫𝑨𝑺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80CFDC-34F8-87EE-557A-3DA808DC0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597" y="1644769"/>
                <a:ext cx="1348288" cy="12409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DAD67C37-6EDA-EC14-7D29-3D4D8245C625}"/>
                  </a:ext>
                </a:extLst>
              </p:cNvPr>
              <p:cNvSpPr/>
              <p:nvPr/>
            </p:nvSpPr>
            <p:spPr>
              <a:xfrm rot="16200000">
                <a:off x="5387701" y="1758459"/>
                <a:ext cx="1240929" cy="1013550"/>
              </a:xfrm>
              <a:prstGeom prst="trapezoid">
                <a:avLst/>
              </a:prstGeom>
              <a:solidFill>
                <a:srgbClr val="00B0F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𝑫𝒆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DAD67C37-6EDA-EC14-7D29-3D4D8245C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87701" y="1758459"/>
                <a:ext cx="1240929" cy="1013550"/>
              </a:xfrm>
              <a:prstGeom prst="trapezoid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384655-4594-53CD-6E07-D81AE3FE4868}"/>
                  </a:ext>
                </a:extLst>
              </p:cNvPr>
              <p:cNvSpPr/>
              <p:nvPr/>
            </p:nvSpPr>
            <p:spPr>
              <a:xfrm>
                <a:off x="2378668" y="3533047"/>
                <a:ext cx="1348288" cy="124093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𝑫𝑻𝑺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384655-4594-53CD-6E07-D81AE3FE4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668" y="3533047"/>
                <a:ext cx="1348288" cy="12409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142BDA8C-68A8-CAD8-8BAF-7426AF526064}"/>
                  </a:ext>
                </a:extLst>
              </p:cNvPr>
              <p:cNvSpPr/>
              <p:nvPr/>
            </p:nvSpPr>
            <p:spPr>
              <a:xfrm rot="5400000">
                <a:off x="3723433" y="3646738"/>
                <a:ext cx="1240929" cy="1013550"/>
              </a:xfrm>
              <a:prstGeom prst="trapezoid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𝑬𝒏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rapezoid 15">
                <a:extLst>
                  <a:ext uri="{FF2B5EF4-FFF2-40B4-BE49-F238E27FC236}">
                    <a16:creationId xmlns:a16="http://schemas.microsoft.com/office/drawing/2014/main" id="{142BDA8C-68A8-CAD8-8BAF-7426AF526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3723433" y="3646738"/>
                <a:ext cx="1240929" cy="1013550"/>
              </a:xfrm>
              <a:prstGeom prst="trapezoid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1F3CCB6-3728-80B8-DD6A-A1592AF82FE3}"/>
                  </a:ext>
                </a:extLst>
              </p:cNvPr>
              <p:cNvSpPr/>
              <p:nvPr/>
            </p:nvSpPr>
            <p:spPr>
              <a:xfrm>
                <a:off x="4955668" y="3744308"/>
                <a:ext cx="441404" cy="818407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91F3CCB6-3728-80B8-DD6A-A1592AF82F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668" y="3744308"/>
                <a:ext cx="441404" cy="818407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34FC81-78CF-910A-76A2-75EF07EBA018}"/>
                  </a:ext>
                </a:extLst>
              </p:cNvPr>
              <p:cNvSpPr/>
              <p:nvPr/>
            </p:nvSpPr>
            <p:spPr>
              <a:xfrm>
                <a:off x="6619597" y="3533047"/>
                <a:ext cx="1348288" cy="1240930"/>
              </a:xfrm>
              <a:prstGeom prst="rect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𝑫𝑻𝑺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C34FC81-78CF-910A-76A2-75EF07EBA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597" y="3533047"/>
                <a:ext cx="1348288" cy="124093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rapezoid 18">
                <a:extLst>
                  <a:ext uri="{FF2B5EF4-FFF2-40B4-BE49-F238E27FC236}">
                    <a16:creationId xmlns:a16="http://schemas.microsoft.com/office/drawing/2014/main" id="{C5A29535-517B-239D-93F8-9A2C4E252AAF}"/>
                  </a:ext>
                </a:extLst>
              </p:cNvPr>
              <p:cNvSpPr/>
              <p:nvPr/>
            </p:nvSpPr>
            <p:spPr>
              <a:xfrm rot="16200000">
                <a:off x="5389799" y="3646737"/>
                <a:ext cx="1240929" cy="1013550"/>
              </a:xfrm>
              <a:prstGeom prst="trapezoid">
                <a:avLst/>
              </a:prstGeom>
              <a:solidFill>
                <a:srgbClr val="00B05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𝑫𝒆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𝝍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rapezoid 18">
                <a:extLst>
                  <a:ext uri="{FF2B5EF4-FFF2-40B4-BE49-F238E27FC236}">
                    <a16:creationId xmlns:a16="http://schemas.microsoft.com/office/drawing/2014/main" id="{C5A29535-517B-239D-93F8-9A2C4E252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89799" y="3646737"/>
                <a:ext cx="1240929" cy="1013550"/>
              </a:xfrm>
              <a:prstGeom prst="trapezoid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056F090-BEA3-3946-D5BF-27D02A9D9A90}"/>
                  </a:ext>
                </a:extLst>
              </p:cNvPr>
              <p:cNvSpPr/>
              <p:nvPr/>
            </p:nvSpPr>
            <p:spPr>
              <a:xfrm>
                <a:off x="910214" y="5338429"/>
                <a:ext cx="700910" cy="1406252"/>
              </a:xfrm>
              <a:prstGeom prst="ellipse">
                <a:avLst/>
              </a:prstGeom>
              <a:solidFill>
                <a:schemeClr val="accent6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056F090-BEA3-3946-D5BF-27D02A9D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214" y="5338429"/>
                <a:ext cx="700910" cy="1406252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rapezoid 20">
            <a:extLst>
              <a:ext uri="{FF2B5EF4-FFF2-40B4-BE49-F238E27FC236}">
                <a16:creationId xmlns:a16="http://schemas.microsoft.com/office/drawing/2014/main" id="{BE1D8FB8-9B0B-5DBA-1DD1-4DF868D231EB}"/>
              </a:ext>
            </a:extLst>
          </p:cNvPr>
          <p:cNvSpPr/>
          <p:nvPr/>
        </p:nvSpPr>
        <p:spPr>
          <a:xfrm rot="16200000">
            <a:off x="1604503" y="5691100"/>
            <a:ext cx="920644" cy="700909"/>
          </a:xfrm>
          <a:prstGeom prst="trapezoid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apezoid 21">
            <a:extLst>
              <a:ext uri="{FF2B5EF4-FFF2-40B4-BE49-F238E27FC236}">
                <a16:creationId xmlns:a16="http://schemas.microsoft.com/office/drawing/2014/main" id="{53533AB3-8CD9-356D-C376-E2B98FF730D4}"/>
              </a:ext>
            </a:extLst>
          </p:cNvPr>
          <p:cNvSpPr/>
          <p:nvPr/>
        </p:nvSpPr>
        <p:spPr>
          <a:xfrm rot="5400000">
            <a:off x="2368968" y="5691100"/>
            <a:ext cx="920644" cy="700909"/>
          </a:xfrm>
          <a:prstGeom prst="trapezoid">
            <a:avLst/>
          </a:prstGeom>
          <a:solidFill>
            <a:schemeClr val="accent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46FF78-8187-8AF6-B2C7-9240DC320599}"/>
              </a:ext>
            </a:extLst>
          </p:cNvPr>
          <p:cNvSpPr/>
          <p:nvPr/>
        </p:nvSpPr>
        <p:spPr>
          <a:xfrm>
            <a:off x="3295422" y="5421089"/>
            <a:ext cx="1348288" cy="124093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Rates</a:t>
            </a:r>
          </a:p>
          <a:p>
            <a:pPr algn="ctr"/>
            <a:r>
              <a:rPr lang="en-US" dirty="0"/>
              <a:t>and</a:t>
            </a:r>
          </a:p>
          <a:p>
            <a:pPr algn="ctr"/>
            <a:r>
              <a:rPr lang="en-US" dirty="0"/>
              <a:t>Locations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CC068D7-BA3B-359E-083B-C7E7BDFE813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2" b="-795"/>
          <a:stretch/>
        </p:blipFill>
        <p:spPr>
          <a:xfrm>
            <a:off x="4759387" y="4969721"/>
            <a:ext cx="2067512" cy="18882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536AC60-628C-0C6F-F144-700E46C4BDAF}"/>
                  </a:ext>
                </a:extLst>
              </p:cNvPr>
              <p:cNvSpPr/>
              <p:nvPr/>
            </p:nvSpPr>
            <p:spPr>
              <a:xfrm>
                <a:off x="4955330" y="2971680"/>
                <a:ext cx="441404" cy="457320"/>
              </a:xfrm>
              <a:prstGeom prst="ellipse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536AC60-628C-0C6F-F144-700E46C4B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330" y="2971680"/>
                <a:ext cx="441404" cy="45732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6EE0AA0-22A9-B47A-94A3-331054573E33}"/>
              </a:ext>
            </a:extLst>
          </p:cNvPr>
          <p:cNvCxnSpPr>
            <a:stCxn id="11" idx="4"/>
            <a:endCxn id="25" idx="0"/>
          </p:cNvCxnSpPr>
          <p:nvPr/>
        </p:nvCxnSpPr>
        <p:spPr>
          <a:xfrm>
            <a:off x="5176032" y="2674438"/>
            <a:ext cx="0" cy="297242"/>
          </a:xfrm>
          <a:prstGeom prst="line">
            <a:avLst/>
          </a:prstGeom>
          <a:ln w="28575" cap="rnd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DECAD54-B595-4A55-9FE7-C2C553966FDC}"/>
              </a:ext>
            </a:extLst>
          </p:cNvPr>
          <p:cNvCxnSpPr>
            <a:stCxn id="17" idx="0"/>
            <a:endCxn id="25" idx="4"/>
          </p:cNvCxnSpPr>
          <p:nvPr/>
        </p:nvCxnSpPr>
        <p:spPr>
          <a:xfrm flipH="1" flipV="1">
            <a:off x="5176032" y="3429000"/>
            <a:ext cx="338" cy="315308"/>
          </a:xfrm>
          <a:prstGeom prst="line">
            <a:avLst/>
          </a:prstGeom>
          <a:ln w="28575" cap="rnd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78A9417-0E2F-65FD-F09A-B8B8768FFCC1}"/>
              </a:ext>
            </a:extLst>
          </p:cNvPr>
          <p:cNvCxnSpPr>
            <a:stCxn id="25" idx="2"/>
            <a:endCxn id="20" idx="0"/>
          </p:cNvCxnSpPr>
          <p:nvPr/>
        </p:nvCxnSpPr>
        <p:spPr>
          <a:xfrm rot="10800000" flipV="1">
            <a:off x="1260670" y="3200339"/>
            <a:ext cx="3694661" cy="2138089"/>
          </a:xfrm>
          <a:prstGeom prst="curvedConnector2">
            <a:avLst/>
          </a:prstGeom>
          <a:ln w="28575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5E6112-A09B-A0C9-E349-F57CA8AF0727}"/>
                  </a:ext>
                </a:extLst>
              </p:cNvPr>
              <p:cNvSpPr txBox="1"/>
              <p:nvPr/>
            </p:nvSpPr>
            <p:spPr>
              <a:xfrm>
                <a:off x="8070441" y="5058012"/>
                <a:ext cx="397127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i="0" dirty="0">
                    <a:latin typeface="+mn-lt"/>
                  </a:rPr>
                  <a:t>Dual latent: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5E6112-A09B-A0C9-E349-F57CA8AF07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441" y="5058012"/>
                <a:ext cx="3971279" cy="523220"/>
              </a:xfrm>
              <a:prstGeom prst="rect">
                <a:avLst/>
              </a:prstGeom>
              <a:blipFill>
                <a:blip r:embed="rId17"/>
                <a:stretch>
                  <a:fillRect l="-3226" t="-11628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FDC5A5-429F-A00E-E33A-98BB92EF7399}"/>
                  </a:ext>
                </a:extLst>
              </p:cNvPr>
              <p:cNvSpPr txBox="1"/>
              <p:nvPr/>
            </p:nvSpPr>
            <p:spPr>
              <a:xfrm>
                <a:off x="8083562" y="5865267"/>
                <a:ext cx="397127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800" i="0" dirty="0">
                    <a:latin typeface="+mn-lt"/>
                  </a:rPr>
                  <a:t>Estimation: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7401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FFDC5A5-429F-A00E-E33A-98BB92EF73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562" y="5865267"/>
                <a:ext cx="3971279" cy="523220"/>
              </a:xfrm>
              <a:prstGeom prst="rect">
                <a:avLst/>
              </a:prstGeom>
              <a:blipFill>
                <a:blip r:embed="rId18"/>
                <a:stretch>
                  <a:fillRect l="-3067" t="-10465" b="-325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13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8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Dual Latent Space Method: U-net </a:t>
            </a:r>
            <a:r>
              <a:rPr lang="en-US" sz="4200" dirty="0" err="1"/>
              <a:t>AutoEncoders</a:t>
            </a:r>
            <a:endParaRPr lang="en-US" sz="4200" dirty="0"/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13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6C47D2-2E5A-0F18-521B-72F478CB82BB}"/>
              </a:ext>
            </a:extLst>
          </p:cNvPr>
          <p:cNvSpPr txBox="1"/>
          <p:nvPr/>
        </p:nvSpPr>
        <p:spPr>
          <a:xfrm>
            <a:off x="457200" y="1356265"/>
            <a:ext cx="406213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solidFill>
                  <a:srgbClr val="FF0000"/>
                </a:solidFill>
                <a:latin typeface="+mn-lt"/>
              </a:rPr>
              <a:t>Latin Hypercube Sampling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latin typeface="+mn-lt"/>
              </a:rPr>
              <a:t>Resample DAS using </a:t>
            </a:r>
            <a:r>
              <a:rPr lang="en-US" sz="2400" i="0" dirty="0">
                <a:solidFill>
                  <a:srgbClr val="0000FF"/>
                </a:solidFill>
                <a:latin typeface="+mn-lt"/>
              </a:rPr>
              <a:t>LHS</a:t>
            </a:r>
            <a:r>
              <a:rPr lang="en-US" sz="2400" i="0" dirty="0">
                <a:latin typeface="+mn-lt"/>
              </a:rPr>
              <a:t> to the same frequency as DTS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FF"/>
                </a:solidFill>
                <a:latin typeface="+mn-lt"/>
              </a:rPr>
              <a:t>Does not require much training data </a:t>
            </a:r>
            <a:r>
              <a:rPr lang="en-US" sz="2400" i="0" dirty="0">
                <a:latin typeface="+mn-lt"/>
              </a:rPr>
              <a:t>to accurately predict parameters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rgbClr val="0000FF"/>
                </a:solidFill>
                <a:latin typeface="+mn-lt"/>
              </a:rPr>
              <a:t>Both the DAS U-net and DTS U-net have identical architectures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244B72D-439C-7CC4-E4F7-3AD30632AF86}"/>
              </a:ext>
            </a:extLst>
          </p:cNvPr>
          <p:cNvGrpSpPr/>
          <p:nvPr/>
        </p:nvGrpSpPr>
        <p:grpSpPr>
          <a:xfrm>
            <a:off x="5349018" y="1251197"/>
            <a:ext cx="6142386" cy="1546321"/>
            <a:chOff x="5105622" y="1251197"/>
            <a:chExt cx="6142386" cy="1546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368C9F9-27FF-ED80-7A9A-3C0FADF4768C}"/>
                    </a:ext>
                  </a:extLst>
                </p:cNvPr>
                <p:cNvSpPr/>
                <p:nvPr/>
              </p:nvSpPr>
              <p:spPr>
                <a:xfrm>
                  <a:off x="9826853" y="1251197"/>
                  <a:ext cx="1421155" cy="154632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368C9F9-27FF-ED80-7A9A-3C0FADF476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6853" y="1251197"/>
                  <a:ext cx="1421155" cy="15463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61AB3E9-DD6B-92BE-5991-2C34F1160C81}"/>
                    </a:ext>
                  </a:extLst>
                </p:cNvPr>
                <p:cNvSpPr/>
                <p:nvPr/>
              </p:nvSpPr>
              <p:spPr>
                <a:xfrm>
                  <a:off x="5105622" y="1251197"/>
                  <a:ext cx="1421154" cy="154632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61AB3E9-DD6B-92BE-5991-2C34F1160C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622" y="1251197"/>
                  <a:ext cx="1421154" cy="15463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EC8955-5A37-17A7-F264-05AC62808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5948" y="1251197"/>
              <a:ext cx="3141733" cy="1546321"/>
            </a:xfrm>
            <a:prstGeom prst="rect">
              <a:avLst/>
            </a:prstGeom>
          </p:spPr>
        </p:pic>
      </p:grpSp>
      <p:pic>
        <p:nvPicPr>
          <p:cNvPr id="1026" name="Picture 2" descr="PDF] Whole Heart Segmentation from CT images Using 3D U-Net architecture |  Semantic Scholar">
            <a:extLst>
              <a:ext uri="{FF2B5EF4-FFF2-40B4-BE49-F238E27FC236}">
                <a16:creationId xmlns:a16="http://schemas.microsoft.com/office/drawing/2014/main" id="{08DF3071-44A4-E3F6-0CD0-CADD2430A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22" y="3114788"/>
            <a:ext cx="6629178" cy="33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687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Dual Latent Space Method: Training Performance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14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AC70B-1602-7CD6-F7A2-534BBBB9CA18}"/>
                  </a:ext>
                </a:extLst>
              </p:cNvPr>
              <p:cNvSpPr txBox="1"/>
              <p:nvPr/>
            </p:nvSpPr>
            <p:spPr>
              <a:xfrm>
                <a:off x="457200" y="1356265"/>
                <a:ext cx="4062135" cy="231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i="0" dirty="0">
                    <a:solidFill>
                      <a:srgbClr val="0000FF"/>
                    </a:solidFill>
                    <a:latin typeface="+mn-lt"/>
                  </a:rPr>
                  <a:t>DAS U-net:</a:t>
                </a:r>
              </a:p>
              <a:p>
                <a:pPr lvl="1"/>
                <a:r>
                  <a:rPr lang="en-US" sz="2400" i="0" dirty="0">
                    <a:latin typeface="+mn-lt"/>
                  </a:rPr>
                  <a:t>45,333 parameters</a:t>
                </a:r>
              </a:p>
              <a:p>
                <a:pPr lvl="1"/>
                <a:r>
                  <a:rPr lang="en-US" sz="2400" i="0" dirty="0">
                    <a:latin typeface="+mn-lt"/>
                  </a:rPr>
                  <a:t>1 minute, 16 sec</a:t>
                </a:r>
              </a:p>
              <a:p>
                <a:pPr lvl="1"/>
                <a:r>
                  <a:rPr lang="en-US" sz="2400" i="0" dirty="0">
                    <a:latin typeface="+mn-lt"/>
                  </a:rPr>
                  <a:t>MSE =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𝟏𝟗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2400" i="0" dirty="0">
                  <a:latin typeface="+mn-lt"/>
                </a:endParaRPr>
              </a:p>
              <a:p>
                <a:pPr lvl="1"/>
                <a:r>
                  <a:rPr lang="en-US" sz="2400" i="0" dirty="0">
                    <a:latin typeface="+mn-lt"/>
                  </a:rPr>
                  <a:t>SSIM = 87.70%</a:t>
                </a:r>
              </a:p>
              <a:p>
                <a:pPr lvl="1"/>
                <a:r>
                  <a:rPr lang="en-US" sz="2400" i="0" dirty="0">
                    <a:latin typeface="+mn-lt"/>
                  </a:rPr>
                  <a:t>PSNR = 25.25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AC70B-1602-7CD6-F7A2-534BBBB9C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56265"/>
                <a:ext cx="4062135" cy="2316660"/>
              </a:xfrm>
              <a:prstGeom prst="rect">
                <a:avLst/>
              </a:prstGeom>
              <a:blipFill>
                <a:blip r:embed="rId2"/>
                <a:stretch>
                  <a:fillRect l="-2252" t="-2100" b="-4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E3F214D-F601-5B60-D3FC-23A2EC99D3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2940" y="1479729"/>
            <a:ext cx="8181627" cy="18922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E7BE521-93D1-7C14-60B2-7035CF7C3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3555" y="4753719"/>
            <a:ext cx="8161012" cy="189229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A232D8-4A36-306C-B04B-06F888A058E7}"/>
              </a:ext>
            </a:extLst>
          </p:cNvPr>
          <p:cNvGrpSpPr/>
          <p:nvPr/>
        </p:nvGrpSpPr>
        <p:grpSpPr>
          <a:xfrm>
            <a:off x="4233217" y="3341786"/>
            <a:ext cx="5382236" cy="1411933"/>
            <a:chOff x="3749808" y="3049668"/>
            <a:chExt cx="5382236" cy="141193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A1684C6-53F9-825B-868D-94CBF325F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9808" y="3049668"/>
              <a:ext cx="1702363" cy="1411933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9BD473-E844-2D13-5FFE-13A272B05582}"/>
                </a:ext>
              </a:extLst>
            </p:cNvPr>
            <p:cNvSpPr txBox="1"/>
            <p:nvPr/>
          </p:nvSpPr>
          <p:spPr>
            <a:xfrm>
              <a:off x="5689259" y="3182779"/>
              <a:ext cx="3442785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i="0" dirty="0">
                  <a:solidFill>
                    <a:srgbClr val="0070C0"/>
                  </a:solidFill>
                  <a:latin typeface="+mn-lt"/>
                  <a:sym typeface="Wingdings" panose="05000000000000000000" pitchFamily="2" charset="2"/>
                </a:rPr>
                <a:t> </a:t>
              </a:r>
              <a:r>
                <a:rPr lang="en-US" sz="2000" i="0" dirty="0">
                  <a:solidFill>
                    <a:srgbClr val="0070C0"/>
                  </a:solidFill>
                  <a:latin typeface="+mn-lt"/>
                </a:rPr>
                <a:t>DAS </a:t>
              </a:r>
              <a:r>
                <a:rPr lang="en-US" sz="2000" i="0" dirty="0">
                  <a:latin typeface="+mn-lt"/>
                </a:rPr>
                <a:t>training performance</a:t>
              </a:r>
            </a:p>
            <a:p>
              <a:pPr algn="ctr"/>
              <a:endParaRPr lang="en-US" sz="2000" i="0" dirty="0">
                <a:latin typeface="+mn-lt"/>
              </a:endParaRPr>
            </a:p>
            <a:p>
              <a:pPr algn="ctr"/>
              <a:endParaRPr lang="en-US" sz="2000" i="0" dirty="0">
                <a:latin typeface="+mn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4BE40C3-DB39-8299-14A3-10336DF2E5CD}"/>
              </a:ext>
            </a:extLst>
          </p:cNvPr>
          <p:cNvGrpSpPr/>
          <p:nvPr/>
        </p:nvGrpSpPr>
        <p:grpSpPr>
          <a:xfrm>
            <a:off x="6266886" y="3356905"/>
            <a:ext cx="5382236" cy="1411933"/>
            <a:chOff x="5689259" y="3049667"/>
            <a:chExt cx="5382236" cy="14119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8FA518-17D7-AA38-1222-8571F0B85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69132" y="3049667"/>
              <a:ext cx="1702363" cy="1411933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925D15-6843-1B28-3910-548A64CC3456}"/>
                </a:ext>
              </a:extLst>
            </p:cNvPr>
            <p:cNvSpPr txBox="1"/>
            <p:nvPr/>
          </p:nvSpPr>
          <p:spPr>
            <a:xfrm>
              <a:off x="5689259" y="3182779"/>
              <a:ext cx="3442785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2000" i="0" dirty="0">
                <a:latin typeface="+mn-lt"/>
              </a:endParaRPr>
            </a:p>
            <a:p>
              <a:pPr algn="ctr"/>
              <a:endParaRPr lang="en-US" sz="2000" i="0" dirty="0">
                <a:latin typeface="+mn-lt"/>
              </a:endParaRPr>
            </a:p>
            <a:p>
              <a:pPr algn="ctr"/>
              <a:r>
                <a:rPr lang="en-US" sz="2000" i="0" dirty="0">
                  <a:solidFill>
                    <a:srgbClr val="FF7401"/>
                  </a:solidFill>
                  <a:latin typeface="+mn-lt"/>
                </a:rPr>
                <a:t>DTS</a:t>
              </a:r>
              <a:r>
                <a:rPr lang="en-US" sz="2000" i="0" dirty="0">
                  <a:latin typeface="+mn-lt"/>
                </a:rPr>
                <a:t> training performance </a:t>
              </a:r>
              <a:r>
                <a:rPr lang="en-US" sz="2000" i="0" dirty="0">
                  <a:solidFill>
                    <a:srgbClr val="FF7401"/>
                  </a:solidFill>
                  <a:latin typeface="+mn-lt"/>
                  <a:sym typeface="Wingdings" panose="05000000000000000000" pitchFamily="2" charset="2"/>
                </a:rPr>
                <a:t></a:t>
              </a:r>
              <a:endParaRPr lang="en-US" sz="2000" i="0" dirty="0">
                <a:solidFill>
                  <a:srgbClr val="FF7401"/>
                </a:solidFill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DC4E57-ABB6-548C-3934-9F9606849DDA}"/>
                  </a:ext>
                </a:extLst>
              </p:cNvPr>
              <p:cNvSpPr txBox="1"/>
              <p:nvPr/>
            </p:nvSpPr>
            <p:spPr>
              <a:xfrm>
                <a:off x="457199" y="4208584"/>
                <a:ext cx="4062135" cy="2316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i="0" dirty="0">
                    <a:solidFill>
                      <a:srgbClr val="0000FF"/>
                    </a:solidFill>
                    <a:latin typeface="+mn-lt"/>
                  </a:rPr>
                  <a:t>DTS U-net:</a:t>
                </a:r>
              </a:p>
              <a:p>
                <a:pPr lvl="1"/>
                <a:r>
                  <a:rPr lang="en-US" sz="2400" i="0" dirty="0">
                    <a:latin typeface="+mn-lt"/>
                  </a:rPr>
                  <a:t>45,333 parameters</a:t>
                </a:r>
              </a:p>
              <a:p>
                <a:pPr lvl="1"/>
                <a:r>
                  <a:rPr lang="en-US" sz="2400" i="0" dirty="0">
                    <a:latin typeface="+mn-lt"/>
                  </a:rPr>
                  <a:t>1 minutes, 12 sec</a:t>
                </a:r>
              </a:p>
              <a:p>
                <a:pPr lvl="1"/>
                <a:r>
                  <a:rPr lang="en-US" sz="2400" i="0" dirty="0">
                    <a:latin typeface="+mn-lt"/>
                  </a:rPr>
                  <a:t>MSE = 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𝟎𝟐</m:t>
                    </m:r>
                    <m:r>
                      <a:rPr lang="en-US" sz="2400" b="1" i="0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sz="2400" i="0" dirty="0">
                  <a:latin typeface="+mn-lt"/>
                </a:endParaRPr>
              </a:p>
              <a:p>
                <a:pPr lvl="1"/>
                <a:r>
                  <a:rPr lang="en-US" sz="2400" i="0" dirty="0">
                    <a:latin typeface="+mn-lt"/>
                  </a:rPr>
                  <a:t>SSIM = 94.35%</a:t>
                </a:r>
              </a:p>
              <a:p>
                <a:pPr lvl="1"/>
                <a:r>
                  <a:rPr lang="en-US" sz="2400" i="0" dirty="0">
                    <a:latin typeface="+mn-lt"/>
                  </a:rPr>
                  <a:t>PSNR = 25.93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DC4E57-ABB6-548C-3934-9F9606849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208584"/>
                <a:ext cx="4062135" cy="2316660"/>
              </a:xfrm>
              <a:prstGeom prst="rect">
                <a:avLst/>
              </a:prstGeom>
              <a:blipFill>
                <a:blip r:embed="rId7"/>
                <a:stretch>
                  <a:fillRect l="-2252" t="-210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95CE28F-43A2-D3B8-055B-9365014F6465}"/>
              </a:ext>
            </a:extLst>
          </p:cNvPr>
          <p:cNvSpPr txBox="1"/>
          <p:nvPr/>
        </p:nvSpPr>
        <p:spPr>
          <a:xfrm>
            <a:off x="3813555" y="1116425"/>
            <a:ext cx="15693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i="0" u="sng" dirty="0">
                <a:solidFill>
                  <a:srgbClr val="FF0000"/>
                </a:solidFill>
                <a:latin typeface="+mn-lt"/>
              </a:rPr>
              <a:t>True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0932C-B9D7-4122-F011-6A95071ABFB2}"/>
              </a:ext>
            </a:extLst>
          </p:cNvPr>
          <p:cNvSpPr txBox="1"/>
          <p:nvPr/>
        </p:nvSpPr>
        <p:spPr>
          <a:xfrm>
            <a:off x="6024455" y="1116425"/>
            <a:ext cx="15693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i="0" u="sng" dirty="0">
                <a:solidFill>
                  <a:srgbClr val="FF0000"/>
                </a:solidFill>
                <a:latin typeface="+mn-lt"/>
              </a:rPr>
              <a:t>Predicted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222689-7DB9-6C11-5176-2DE66A33ED02}"/>
              </a:ext>
            </a:extLst>
          </p:cNvPr>
          <p:cNvSpPr txBox="1"/>
          <p:nvPr/>
        </p:nvSpPr>
        <p:spPr>
          <a:xfrm>
            <a:off x="8140343" y="1116425"/>
            <a:ext cx="15693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i="0" u="sng" dirty="0">
                <a:solidFill>
                  <a:srgbClr val="FF0000"/>
                </a:solidFill>
                <a:latin typeface="+mn-lt"/>
              </a:rPr>
              <a:t>Abs. Error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7D42C5-67BB-AA2B-D07E-D6208ADAFE57}"/>
              </a:ext>
            </a:extLst>
          </p:cNvPr>
          <p:cNvSpPr txBox="1"/>
          <p:nvPr/>
        </p:nvSpPr>
        <p:spPr>
          <a:xfrm>
            <a:off x="10250729" y="1113411"/>
            <a:ext cx="156932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i="0" u="sng" dirty="0">
                <a:solidFill>
                  <a:srgbClr val="FF0000"/>
                </a:solidFill>
                <a:latin typeface="+mn-lt"/>
              </a:rPr>
              <a:t>Latent Space</a:t>
            </a:r>
          </a:p>
        </p:txBody>
      </p:sp>
    </p:spTree>
    <p:extLst>
      <p:ext uri="{BB962C8B-B14F-4D97-AF65-F5344CB8AC3E}">
        <p14:creationId xmlns:p14="http://schemas.microsoft.com/office/powerpoint/2010/main" val="62702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 fontScale="90000"/>
          </a:bodyPr>
          <a:lstStyle/>
          <a:p>
            <a:r>
              <a:rPr lang="en-US" sz="4200" dirty="0"/>
              <a:t>Dual Latent Space Method: Parameter Estimation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15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AC70B-1602-7CD6-F7A2-534BBBB9CA18}"/>
                  </a:ext>
                </a:extLst>
              </p:cNvPr>
              <p:cNvSpPr txBox="1"/>
              <p:nvPr/>
            </p:nvSpPr>
            <p:spPr>
              <a:xfrm>
                <a:off x="457200" y="1356265"/>
                <a:ext cx="4062135" cy="48936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2400" i="0" dirty="0">
                    <a:solidFill>
                      <a:srgbClr val="0000FF"/>
                    </a:solidFill>
                    <a:latin typeface="+mn-lt"/>
                  </a:rPr>
                  <a:t>Use the pre-trained AutoEncoder networks to:</a:t>
                </a:r>
              </a:p>
              <a:p>
                <a:pPr marL="0" indent="0">
                  <a:buNone/>
                </a:pPr>
                <a:endParaRPr lang="en-US" sz="2400" i="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0" dirty="0">
                    <a:latin typeface="+mn-lt"/>
                  </a:rPr>
                  <a:t>Compress DAS and DTS into latent space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0" dirty="0">
                    <a:latin typeface="+mn-lt"/>
                  </a:rPr>
                  <a:t>Concatenate into a single dual latent space,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24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0" dirty="0">
                  <a:latin typeface="+mn-lt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i="0" dirty="0">
                    <a:latin typeface="+mn-lt"/>
                  </a:rPr>
                  <a:t>Use these features to predict: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i="0" dirty="0">
                    <a:latin typeface="+mn-lt"/>
                  </a:rPr>
                  <a:t>Injection location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i="0" dirty="0">
                    <a:latin typeface="+mn-lt"/>
                  </a:rPr>
                  <a:t>Relative flow rates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AC70B-1602-7CD6-F7A2-534BBBB9C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56265"/>
                <a:ext cx="4062135" cy="4893647"/>
              </a:xfrm>
              <a:prstGeom prst="rect">
                <a:avLst/>
              </a:prstGeom>
              <a:blipFill>
                <a:blip r:embed="rId2"/>
                <a:stretch>
                  <a:fillRect l="-2252" t="-996" r="-2703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6CF8EB-9933-97BA-C17F-66AAE8016A81}"/>
                  </a:ext>
                </a:extLst>
              </p:cNvPr>
              <p:cNvSpPr txBox="1"/>
              <p:nvPr/>
            </p:nvSpPr>
            <p:spPr>
              <a:xfrm>
                <a:off x="4847808" y="4343845"/>
                <a:ext cx="6950613" cy="2002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𝑫𝑨𝑺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𝐸𝑛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𝑫𝑻𝑺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>
                  <a:latin typeface="+mn-lt"/>
                </a:endParaRPr>
              </a:p>
              <a:p>
                <a:endParaRPr lang="en-US" sz="2400" b="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740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6CF8EB-9933-97BA-C17F-66AAE8016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808" y="4343845"/>
                <a:ext cx="6950613" cy="2002471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45826E8-EAE7-ECD9-7D69-F1880FDFBD52}"/>
              </a:ext>
            </a:extLst>
          </p:cNvPr>
          <p:cNvGrpSpPr/>
          <p:nvPr/>
        </p:nvGrpSpPr>
        <p:grpSpPr>
          <a:xfrm>
            <a:off x="4848379" y="1275452"/>
            <a:ext cx="6950042" cy="2962913"/>
            <a:chOff x="4848379" y="1275452"/>
            <a:chExt cx="6950042" cy="29629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1F0C354-C9F3-AA0F-A9FA-7C5A73AE9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8379" y="1275452"/>
              <a:ext cx="6950042" cy="296291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Arrow: Pentagon 1">
                  <a:extLst>
                    <a:ext uri="{FF2B5EF4-FFF2-40B4-BE49-F238E27FC236}">
                      <a16:creationId xmlns:a16="http://schemas.microsoft.com/office/drawing/2014/main" id="{C3FEFBBE-E867-4C51-B92E-0837DCA53817}"/>
                    </a:ext>
                  </a:extLst>
                </p:cNvPr>
                <p:cNvSpPr/>
                <p:nvPr/>
              </p:nvSpPr>
              <p:spPr>
                <a:xfrm>
                  <a:off x="8472667" y="2269515"/>
                  <a:ext cx="1076776" cy="974786"/>
                </a:xfrm>
                <a:prstGeom prst="homePlat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𝑹𝒆𝒈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" name="Arrow: Pentagon 1">
                  <a:extLst>
                    <a:ext uri="{FF2B5EF4-FFF2-40B4-BE49-F238E27FC236}">
                      <a16:creationId xmlns:a16="http://schemas.microsoft.com/office/drawing/2014/main" id="{C3FEFBBE-E867-4C51-B92E-0837DCA538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2667" y="2269515"/>
                  <a:ext cx="1076776" cy="974786"/>
                </a:xfrm>
                <a:prstGeom prst="homePlat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0332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Dual Latent Space Method: Transfer Learning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16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AC70B-1602-7CD6-F7A2-534BBBB9CA18}"/>
                  </a:ext>
                </a:extLst>
              </p:cNvPr>
              <p:cNvSpPr txBox="1"/>
              <p:nvPr/>
            </p:nvSpPr>
            <p:spPr>
              <a:xfrm>
                <a:off x="457199" y="1356265"/>
                <a:ext cx="5405025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DAS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78,25,64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;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DTS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78,25,64</m:t>
                          </m:r>
                        </m:e>
                      </m:d>
                    </m:oMath>
                  </m:oMathPara>
                </a14:m>
                <a:endParaRPr lang="en-US" sz="2400" b="0" i="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400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200,1248</m:t>
                          </m:r>
                        </m:e>
                      </m:d>
                    </m:oMath>
                  </m:oMathPara>
                </a14:m>
                <a:endParaRPr lang="en-US" sz="2400" b="0" i="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200,4</m:t>
                          </m:r>
                        </m:e>
                      </m:d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O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G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US" sz="2400" b="0" i="0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FF740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r>
                                <a:rPr lang="en-US" sz="2400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400" i="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i="0" dirty="0">
                    <a:latin typeface="+mn-lt"/>
                  </a:rPr>
                  <a:t>A highly-overdetermined inverse problem!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7401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i="0" dirty="0">
                    <a:latin typeface="+mn-lt"/>
                  </a:rPr>
                  <a:t> can be any (multi-output) scikit-learn regressor </a:t>
                </a:r>
                <a:r>
                  <a:rPr lang="en-US" sz="2400" i="0" dirty="0">
                    <a:latin typeface="+mn-lt"/>
                    <a:sym typeface="Wingdings" panose="05000000000000000000" pitchFamily="2" charset="2"/>
                  </a:rPr>
                  <a:t> e.g., Ridge</a:t>
                </a:r>
                <a:endParaRPr lang="en-US" sz="2400" i="0" dirty="0">
                  <a:latin typeface="+mn-l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1AC70B-1602-7CD6-F7A2-534BBBB9C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356265"/>
                <a:ext cx="5405025" cy="3046988"/>
              </a:xfrm>
              <a:prstGeom prst="rect">
                <a:avLst/>
              </a:prstGeom>
              <a:blipFill>
                <a:blip r:embed="rId2"/>
                <a:stretch>
                  <a:fillRect l="-1466" b="-3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79E182C7-7A24-1F82-9225-7EBDD83AE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716" y="1537856"/>
            <a:ext cx="4740344" cy="2100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666B10-66ED-2F8C-2501-9D47F4DBDF63}"/>
                  </a:ext>
                </a:extLst>
              </p:cNvPr>
              <p:cNvSpPr txBox="1"/>
              <p:nvPr/>
            </p:nvSpPr>
            <p:spPr>
              <a:xfrm>
                <a:off x="6884422" y="1219259"/>
                <a:ext cx="3739352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+mn-lt"/>
                  </a:rPr>
                  <a:t>MSE=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𝟐𝟎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| SSIM = 100%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4666B10-66ED-2F8C-2501-9D47F4DBD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422" y="1219259"/>
                <a:ext cx="3739352" cy="375552"/>
              </a:xfrm>
              <a:prstGeom prst="rect">
                <a:avLst/>
              </a:prstGeom>
              <a:blipFill>
                <a:blip r:embed="rId4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C972846C-0967-AAC4-A7F6-90400B455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716" y="3999536"/>
            <a:ext cx="4740344" cy="2100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579598-7032-C153-CF00-EBA19BB757E1}"/>
                  </a:ext>
                </a:extLst>
              </p:cNvPr>
              <p:cNvSpPr txBox="1"/>
              <p:nvPr/>
            </p:nvSpPr>
            <p:spPr>
              <a:xfrm>
                <a:off x="6699821" y="6100115"/>
                <a:ext cx="4106133" cy="375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+mn-lt"/>
                  </a:rPr>
                  <a:t>MSE=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𝟓𝟖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</a:rPr>
                  <a:t> | SSIM = 99.99%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579598-7032-C153-CF00-EBA19BB757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821" y="6100115"/>
                <a:ext cx="4106133" cy="375552"/>
              </a:xfrm>
              <a:prstGeom prst="rect">
                <a:avLst/>
              </a:prstGeom>
              <a:blipFill>
                <a:blip r:embed="rId6"/>
                <a:stretch>
                  <a:fillRect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049FAF7-5D72-31C3-16C8-BDE022EE4687}"/>
              </a:ext>
            </a:extLst>
          </p:cNvPr>
          <p:cNvSpPr txBox="1"/>
          <p:nvPr/>
        </p:nvSpPr>
        <p:spPr>
          <a:xfrm>
            <a:off x="6096000" y="3635363"/>
            <a:ext cx="5313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u="sng" dirty="0">
                <a:solidFill>
                  <a:srgbClr val="FF0000"/>
                </a:solidFill>
                <a:latin typeface="+mn-lt"/>
              </a:rPr>
              <a:t>Transfer Learning (Testing) with new Experiment</a:t>
            </a:r>
            <a:endParaRPr lang="en-US" u="sng" dirty="0">
              <a:solidFill>
                <a:srgbClr val="FF0000"/>
              </a:solidFill>
              <a:latin typeface="+mn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238074-1D28-D2A9-C3D4-376F7C33386C}"/>
              </a:ext>
            </a:extLst>
          </p:cNvPr>
          <p:cNvGrpSpPr/>
          <p:nvPr/>
        </p:nvGrpSpPr>
        <p:grpSpPr>
          <a:xfrm>
            <a:off x="803382" y="4559948"/>
            <a:ext cx="4853197" cy="1915719"/>
            <a:chOff x="642483" y="4559948"/>
            <a:chExt cx="4853197" cy="19157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152B3A65-DDE1-9DD3-BFF9-78E3C2276BB9}"/>
                    </a:ext>
                  </a:extLst>
                </p:cNvPr>
                <p:cNvSpPr/>
                <p:nvPr/>
              </p:nvSpPr>
              <p:spPr>
                <a:xfrm>
                  <a:off x="642483" y="4559948"/>
                  <a:ext cx="441404" cy="818407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152B3A65-DDE1-9DD3-BFF9-78E3C2276BB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83" y="4559948"/>
                  <a:ext cx="441404" cy="818407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DE4870F1-E3F6-653A-998B-876D1F5A0C14}"/>
                    </a:ext>
                  </a:extLst>
                </p:cNvPr>
                <p:cNvSpPr/>
                <p:nvPr/>
              </p:nvSpPr>
              <p:spPr>
                <a:xfrm>
                  <a:off x="642483" y="5657260"/>
                  <a:ext cx="441404" cy="818407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Oval 2">
                  <a:extLst>
                    <a:ext uri="{FF2B5EF4-FFF2-40B4-BE49-F238E27FC236}">
                      <a16:creationId xmlns:a16="http://schemas.microsoft.com/office/drawing/2014/main" id="{DE4870F1-E3F6-653A-998B-876D1F5A0C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483" y="5657260"/>
                  <a:ext cx="441404" cy="818407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7EBF6058-8FE1-82EA-5964-A88453504A66}"/>
                    </a:ext>
                  </a:extLst>
                </p:cNvPr>
                <p:cNvSpPr/>
                <p:nvPr/>
              </p:nvSpPr>
              <p:spPr>
                <a:xfrm>
                  <a:off x="1990725" y="4814682"/>
                  <a:ext cx="700910" cy="1406252"/>
                </a:xfrm>
                <a:prstGeom prst="ellipse">
                  <a:avLst/>
                </a:prstGeom>
                <a:solidFill>
                  <a:schemeClr val="accent6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Oval 3">
                  <a:extLst>
                    <a:ext uri="{FF2B5EF4-FFF2-40B4-BE49-F238E27FC236}">
                      <a16:creationId xmlns:a16="http://schemas.microsoft.com/office/drawing/2014/main" id="{7EBF6058-8FE1-82EA-5964-A88453504A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0725" y="4814682"/>
                  <a:ext cx="700910" cy="1406252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6ABECE-3710-4744-9107-125DBCE658DA}"/>
                </a:ext>
              </a:extLst>
            </p:cNvPr>
            <p:cNvSpPr/>
            <p:nvPr/>
          </p:nvSpPr>
          <p:spPr>
            <a:xfrm>
              <a:off x="4147392" y="4897343"/>
              <a:ext cx="1348288" cy="124093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Rates</a:t>
              </a:r>
            </a:p>
            <a:p>
              <a:pPr algn="ctr"/>
              <a:r>
                <a:rPr lang="en-US" dirty="0"/>
                <a:t>and</a:t>
              </a:r>
            </a:p>
            <a:p>
              <a:pPr algn="ctr"/>
              <a:r>
                <a:rPr lang="en-US" dirty="0"/>
                <a:t>Locations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29122C9-9E5F-4A51-8CE9-0B6F790974D9}"/>
                    </a:ext>
                  </a:extLst>
                </p:cNvPr>
                <p:cNvSpPr/>
                <p:nvPr/>
              </p:nvSpPr>
              <p:spPr>
                <a:xfrm>
                  <a:off x="1343483" y="5289148"/>
                  <a:ext cx="441404" cy="45732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⨂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C29122C9-9E5F-4A51-8CE9-0B6F790974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483" y="5289148"/>
                  <a:ext cx="441404" cy="457320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Arrow: Pentagon 7">
                  <a:extLst>
                    <a:ext uri="{FF2B5EF4-FFF2-40B4-BE49-F238E27FC236}">
                      <a16:creationId xmlns:a16="http://schemas.microsoft.com/office/drawing/2014/main" id="{1498A48A-9890-BAD6-275D-FDC170D9A5FC}"/>
                    </a:ext>
                  </a:extLst>
                </p:cNvPr>
                <p:cNvSpPr/>
                <p:nvPr/>
              </p:nvSpPr>
              <p:spPr>
                <a:xfrm>
                  <a:off x="2808114" y="4969151"/>
                  <a:ext cx="1222799" cy="1103811"/>
                </a:xfrm>
                <a:prstGeom prst="homePlate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𝑹𝒆𝒈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Arrow: Pentagon 7">
                  <a:extLst>
                    <a:ext uri="{FF2B5EF4-FFF2-40B4-BE49-F238E27FC236}">
                      <a16:creationId xmlns:a16="http://schemas.microsoft.com/office/drawing/2014/main" id="{1498A48A-9890-BAD6-275D-FDC170D9A5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114" y="4969151"/>
                  <a:ext cx="1222799" cy="1103811"/>
                </a:xfrm>
                <a:prstGeom prst="homePlat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5CA9F56-1ED1-D1AC-265C-4DF0085ABE4C}"/>
                </a:ext>
              </a:extLst>
            </p:cNvPr>
            <p:cNvCxnSpPr>
              <a:stCxn id="2" idx="6"/>
              <a:endCxn id="7" idx="2"/>
            </p:cNvCxnSpPr>
            <p:nvPr/>
          </p:nvCxnSpPr>
          <p:spPr>
            <a:xfrm>
              <a:off x="1083887" y="4969152"/>
              <a:ext cx="259596" cy="548656"/>
            </a:xfrm>
            <a:prstGeom prst="line">
              <a:avLst/>
            </a:prstGeom>
            <a:ln w="28575" cap="rnd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5A81CD2-CF85-26C0-3F20-DDE13A70A097}"/>
                </a:ext>
              </a:extLst>
            </p:cNvPr>
            <p:cNvCxnSpPr>
              <a:stCxn id="3" idx="6"/>
              <a:endCxn id="7" idx="2"/>
            </p:cNvCxnSpPr>
            <p:nvPr/>
          </p:nvCxnSpPr>
          <p:spPr>
            <a:xfrm flipV="1">
              <a:off x="1083887" y="5517808"/>
              <a:ext cx="259596" cy="548656"/>
            </a:xfrm>
            <a:prstGeom prst="line">
              <a:avLst/>
            </a:prstGeom>
            <a:ln w="28575" cap="rnd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C9C94C9-CA23-6455-7020-44E3E747F44B}"/>
                </a:ext>
              </a:extLst>
            </p:cNvPr>
            <p:cNvCxnSpPr>
              <a:stCxn id="7" idx="6"/>
              <a:endCxn id="4" idx="2"/>
            </p:cNvCxnSpPr>
            <p:nvPr/>
          </p:nvCxnSpPr>
          <p:spPr>
            <a:xfrm>
              <a:off x="1784887" y="5517808"/>
              <a:ext cx="205838" cy="0"/>
            </a:xfrm>
            <a:prstGeom prst="line">
              <a:avLst/>
            </a:prstGeom>
            <a:ln w="28575" cap="rnd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581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Results and Discussion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195987"/>
            <a:ext cx="11277600" cy="5340096"/>
          </a:xfrm>
        </p:spPr>
        <p:txBody>
          <a:bodyPr/>
          <a:lstStyle/>
          <a:p>
            <a:r>
              <a:rPr lang="en-US" dirty="0">
                <a:solidFill>
                  <a:srgbClr val="0000FF"/>
                </a:solidFill>
              </a:rPr>
              <a:t>Dual Latent Space Model captures hidden physics and dynamics in the </a:t>
            </a:r>
            <a:r>
              <a:rPr lang="en-US" dirty="0" err="1">
                <a:solidFill>
                  <a:srgbClr val="0000FF"/>
                </a:solidFill>
              </a:rPr>
              <a:t>spatio</a:t>
            </a:r>
            <a:r>
              <a:rPr lang="en-US" dirty="0">
                <a:solidFill>
                  <a:srgbClr val="0000FF"/>
                </a:solidFill>
              </a:rPr>
              <a:t>-temporal data</a:t>
            </a:r>
          </a:p>
          <a:p>
            <a:pPr lvl="1"/>
            <a:r>
              <a:rPr lang="en-US" dirty="0"/>
              <a:t>Tailored (learned) parameters to extract main features from the data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Flow Rate and Injection Location predictions in 0.6 seconds from dual (pre-processed) DAS and DTS measurements</a:t>
            </a:r>
          </a:p>
          <a:p>
            <a:pPr lvl="1"/>
            <a:r>
              <a:rPr lang="en-US" dirty="0"/>
              <a:t>Accuracy over 99%, even for transfer learning process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FE88D-6D23-D448-058F-30CC36E1D9F7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17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7939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Conclusions and Future Work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195987"/>
            <a:ext cx="11277600" cy="534009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6521F3-EC7C-F902-2084-DA6CA8E65D83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18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9">
                <a:extLst>
                  <a:ext uri="{FF2B5EF4-FFF2-40B4-BE49-F238E27FC236}">
                    <a16:creationId xmlns:a16="http://schemas.microsoft.com/office/drawing/2014/main" id="{78CE64DE-54DA-826C-18A5-2815D89559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" y="1348387"/>
                <a:ext cx="11277600" cy="534009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78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50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22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i="0" dirty="0">
                    <a:solidFill>
                      <a:srgbClr val="0000FF"/>
                    </a:solidFill>
                  </a:rPr>
                  <a:t>Dual Latent Space Method proves fast and accurate to predict physical flow parameters in fiber-optic measurements</a:t>
                </a:r>
              </a:p>
              <a:p>
                <a:pPr fontAlgn="auto"/>
                <a:endParaRPr lang="en-US" i="0" dirty="0"/>
              </a:p>
              <a:p>
                <a:pPr fontAlgn="auto"/>
                <a:r>
                  <a:rPr lang="en-US" i="0" dirty="0">
                    <a:solidFill>
                      <a:srgbClr val="0000FF"/>
                    </a:solidFill>
                  </a:rPr>
                  <a:t>Future work:</a:t>
                </a:r>
              </a:p>
              <a:p>
                <a:pPr lvl="1" fontAlgn="auto"/>
                <a:r>
                  <a:rPr lang="en-US" i="0" dirty="0"/>
                  <a:t>Compare performance using only 1 AutoEncoder network (no dual latent space)</a:t>
                </a:r>
              </a:p>
              <a:p>
                <a:pPr lvl="1" fontAlgn="auto"/>
                <a:r>
                  <a:rPr lang="en-US" i="0" dirty="0"/>
                  <a:t>Quantify the uncertainty in estimation by adding random noise</a:t>
                </a:r>
              </a:p>
              <a:p>
                <a:pPr lvl="1" fontAlgn="auto"/>
                <a:r>
                  <a:rPr lang="en-US" i="0" dirty="0"/>
                  <a:t>Additional dimensionality reduction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p>
                        <m:r>
                          <a:rPr lang="en-US" sz="26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600" dirty="0">
                    <a:solidFill>
                      <a:srgbClr val="7030A0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i="0" dirty="0"/>
                  <a:t>to tackle overdetermined inversion</a:t>
                </a:r>
              </a:p>
              <a:p>
                <a:pPr lvl="1" fontAlgn="auto"/>
                <a:r>
                  <a:rPr lang="en-US" i="0" dirty="0"/>
                  <a:t>Calculate the trade-off in prediction by varying latent-space size</a:t>
                </a:r>
              </a:p>
              <a:p>
                <a:pPr fontAlgn="auto"/>
                <a:endParaRPr lang="en-US" i="0" dirty="0"/>
              </a:p>
            </p:txBody>
          </p:sp>
        </mc:Choice>
        <mc:Fallback xmlns="">
          <p:sp>
            <p:nvSpPr>
              <p:cNvPr id="3" name="Content Placeholder 9">
                <a:extLst>
                  <a:ext uri="{FF2B5EF4-FFF2-40B4-BE49-F238E27FC236}">
                    <a16:creationId xmlns:a16="http://schemas.microsoft.com/office/drawing/2014/main" id="{78CE64DE-54DA-826C-18A5-2815D8955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48387"/>
                <a:ext cx="11277600" cy="5340096"/>
              </a:xfrm>
              <a:prstGeom prst="rect">
                <a:avLst/>
              </a:prstGeom>
              <a:blipFill>
                <a:blip r:embed="rId2"/>
                <a:stretch>
                  <a:fillRect l="-811" b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866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04212" y="6517640"/>
            <a:ext cx="5387788" cy="296132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Acknowledgments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5875EA-58FA-447E-8B70-03469BDDAA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2" y="1232058"/>
            <a:ext cx="11839035" cy="5343985"/>
          </a:xfrm>
          <a:prstGeom prst="rect">
            <a:avLst/>
          </a:prstGeom>
        </p:spPr>
      </p:pic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10D1A50F-CB7F-978E-B64A-7CB044826105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19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23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Table of Contents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57200" y="1195987"/>
            <a:ext cx="11277600" cy="5340096"/>
          </a:xfrm>
        </p:spPr>
        <p:txBody>
          <a:bodyPr>
            <a:normAutofit/>
          </a:bodyPr>
          <a:lstStyle/>
          <a:p>
            <a:r>
              <a:rPr lang="en-US" sz="3200" dirty="0"/>
              <a:t>Introduction and Motivation</a:t>
            </a:r>
          </a:p>
          <a:p>
            <a:r>
              <a:rPr lang="en-US" sz="3200" dirty="0"/>
              <a:t>Fiber-Optic Sensing</a:t>
            </a:r>
          </a:p>
          <a:p>
            <a:r>
              <a:rPr lang="en-US" sz="3200" dirty="0"/>
              <a:t>Experimental System</a:t>
            </a:r>
          </a:p>
          <a:p>
            <a:r>
              <a:rPr lang="en-US" sz="3200" dirty="0"/>
              <a:t>Dimensionality Reduction Techniques</a:t>
            </a:r>
          </a:p>
          <a:p>
            <a:r>
              <a:rPr lang="en-US" sz="3200" dirty="0"/>
              <a:t>Dual Latent Space Method</a:t>
            </a:r>
          </a:p>
          <a:p>
            <a:r>
              <a:rPr lang="en-US" sz="3200" dirty="0"/>
              <a:t>Results and Discussion</a:t>
            </a:r>
          </a:p>
          <a:p>
            <a:r>
              <a:rPr lang="en-US" sz="3200" dirty="0"/>
              <a:t>Conclusions and Future Work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623866" y="332757"/>
            <a:ext cx="32683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2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174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References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5CE4AD-846E-2FE2-3A18-1952314D73C2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20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31D4CF-74A2-948D-BDD4-F66DDF6985F1}"/>
              </a:ext>
            </a:extLst>
          </p:cNvPr>
          <p:cNvSpPr txBox="1"/>
          <p:nvPr/>
        </p:nvSpPr>
        <p:spPr>
          <a:xfrm>
            <a:off x="358289" y="1156506"/>
            <a:ext cx="1147542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Mateeva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A., Lopez, J.,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Chalenski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D.,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Tatanova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M.,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Zwartjes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P., Yang, Z.,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Bakku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S., de Vos, K., and Potters, H., 2017, “4D DAS VSP as a tool for frequent seismic monitoring in deep water”, Leading Edge, Tulsa, Oklahoma, v. 36, n. 12, p. 995-1000.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[2]	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Zwartjes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P.,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Mateeva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Chalenski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D., Duan, Y.,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Kiyashchenko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D., and Lopez, J., 2018, “Frequent, multi-well, stand-alone 3D DAS VSP for low-cost reservoir monitoring in deepwater”, SEG International Exposition and Annual Meeting, Anaheim, California, October.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[3]	 Luo, B.,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Lellouch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Jin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G., Biondi, B., and Simmons, J., 2021, “Seismic inversion of shale reservoir properties using microseismic-induced guided waves recorded by distributed acoustic sensing”, Geophysics, v. 86, n. 4, p. R383-R397.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[4] Liu, F., Huff, O., Luo, B.,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Jin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G., and Simmons, J., 2022, “Convolutional neural network-based classification of microseismic events originating in a stimulated reservoir from distributed acoustic sensing data”, Geophysical Prospecting, v. 70, n. 5, p. 904-920.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[5] Feng, Q., and Li, Y., 2022, “Denoising deep learning network based on singular spectrum analysis – DAS seismic denoising with multichannel SVDDCNN”, IEEE Transactions on Geoscience and Remote Sensing, v. 60, p. 1-11.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[6]	 Binder, G., and Tura, A., 2020, “Convolutional neural network for automated microseismic detection in downhole distributed acoustic sensing data and comparison to a surface geophone array”, Geophysical Prospecting, v. 68, n. 9, p. 2770-2782.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[7]	 Zhong, T., Cheng, M., Lu, S., Dong, X., and Li, Y., 2022, “RCEN: a deep-learning-based background noise suppression method for DAS-VSP records”, IEEE Geoscience and Remote Sensing Letters, v. 19, p. 1-5.</a:t>
            </a: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[8] Tsuji, T., Ikeda, T., Matsuura, R., Mukumoto, K.,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Lawrens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Hutapea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, F., Kimura, T., Yamaoka, K., and Shinohara, M., 2021, “Continuous monitoring system for safe managements of CO2 storage and geothermal reservoirs”, Scientific Reports, v. 11, n. 1, p. 19120-19120.</a:t>
            </a: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[9] Maio, V., </a:t>
            </a:r>
            <a:r>
              <a:rPr lang="en-US" sz="1600" i="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Gribik</a:t>
            </a:r>
            <a:r>
              <a:rPr lang="en-US" sz="1600" i="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A., Patterson, M., and Boardman, R., 2010, “Nuclear-integrated oil sands recovery via steam-assisted gravity drainage”, Idaho National Lab Reports, n. 23843, p. 8-12.</a:t>
            </a:r>
          </a:p>
          <a:p>
            <a:pPr marL="237490" marR="0" indent="-237490" algn="just" hangingPunct="0">
              <a:spcBef>
                <a:spcPts val="0"/>
              </a:spcBef>
              <a:spcAft>
                <a:spcPts val="0"/>
              </a:spcAft>
              <a:tabLst>
                <a:tab pos="152400" algn="r"/>
                <a:tab pos="237490" algn="l"/>
              </a:tabLst>
            </a:pP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[10]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Naldrett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, G.,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Cerrahoglu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, C., and </a:t>
            </a:r>
            <a:r>
              <a:rPr lang="en-US" sz="1600" i="0" dirty="0" err="1">
                <a:latin typeface="Calibri" panose="020F0502020204030204" pitchFamily="34" charset="0"/>
                <a:ea typeface="Times New Roman" panose="02020603050405020304" pitchFamily="18" charset="0"/>
              </a:rPr>
              <a:t>Mahue</a:t>
            </a:r>
            <a:r>
              <a:rPr lang="en-US" sz="1600" i="0" dirty="0">
                <a:latin typeface="Calibri" panose="020F0502020204030204" pitchFamily="34" charset="0"/>
                <a:ea typeface="Times New Roman" panose="02020603050405020304" pitchFamily="18" charset="0"/>
              </a:rPr>
              <a:t>, V., 2018, “Production monitoring using next-generation distributed sensing systems”, Petrophysics, v. 59, n. 4, p. 496-510.</a:t>
            </a:r>
            <a:endParaRPr lang="en-US" sz="1600" i="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79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4508EC-988D-4194-A6FB-1651EE49ACD5}"/>
              </a:ext>
            </a:extLst>
          </p:cNvPr>
          <p:cNvSpPr/>
          <p:nvPr/>
        </p:nvSpPr>
        <p:spPr>
          <a:xfrm>
            <a:off x="3048" y="6473371"/>
            <a:ext cx="12188952" cy="38463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426256-4B26-4D8E-AFFC-17C5537C23E6}"/>
              </a:ext>
            </a:extLst>
          </p:cNvPr>
          <p:cNvSpPr/>
          <p:nvPr/>
        </p:nvSpPr>
        <p:spPr>
          <a:xfrm>
            <a:off x="9054" y="1995940"/>
            <a:ext cx="10200802" cy="1863584"/>
          </a:xfrm>
          <a:prstGeom prst="rect">
            <a:avLst/>
          </a:prstGeom>
        </p:spPr>
        <p:txBody>
          <a:bodyPr wrap="square" lIns="0" rIns="91440" anchor="ctr" anchorCtr="0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nb-NO" sz="5400" i="0" dirty="0">
                <a:solidFill>
                  <a:schemeClr val="bg1"/>
                </a:solidFill>
                <a:latin typeface="+mn-lt"/>
              </a:rPr>
              <a:t>Thank You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nb-NO" sz="5400" i="0" dirty="0">
                <a:solidFill>
                  <a:schemeClr val="bg1"/>
                </a:solidFill>
                <a:latin typeface="+mn-lt"/>
              </a:rPr>
              <a:t>Q &amp; 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36302-86C8-416B-B6B7-6197D5A516E6}"/>
              </a:ext>
            </a:extLst>
          </p:cNvPr>
          <p:cNvSpPr/>
          <p:nvPr/>
        </p:nvSpPr>
        <p:spPr>
          <a:xfrm>
            <a:off x="10209856" y="2147594"/>
            <a:ext cx="2000250" cy="15602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sz="2100" i="0" u="sng" dirty="0">
                <a:solidFill>
                  <a:schemeClr val="bg1"/>
                </a:solidFill>
                <a:latin typeface="+mn-lt"/>
              </a:rPr>
              <a:t>August 14</a:t>
            </a:r>
            <a:r>
              <a:rPr lang="en-US" sz="2100" i="0" u="sng" baseline="30000" dirty="0">
                <a:solidFill>
                  <a:schemeClr val="bg1"/>
                </a:solidFill>
                <a:latin typeface="+mn-lt"/>
              </a:rPr>
              <a:t>th</a:t>
            </a:r>
            <a:r>
              <a:rPr lang="en-US" sz="2100" i="0" u="sng" dirty="0">
                <a:solidFill>
                  <a:schemeClr val="bg1"/>
                </a:solidFill>
                <a:latin typeface="+mn-lt"/>
              </a:rPr>
              <a:t>-15</a:t>
            </a:r>
            <a:r>
              <a:rPr lang="en-US" sz="2100" i="0" u="sng" baseline="30000" dirty="0">
                <a:solidFill>
                  <a:schemeClr val="bg1"/>
                </a:solidFill>
                <a:latin typeface="+mn-lt"/>
              </a:rPr>
              <a:t>th</a:t>
            </a:r>
            <a:r>
              <a:rPr lang="en-US" sz="2100" i="0" u="sng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100" i="0" dirty="0">
                <a:solidFill>
                  <a:schemeClr val="bg1"/>
                </a:solidFill>
                <a:latin typeface="+mn-lt"/>
              </a:rPr>
              <a:t>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713CF-6963-4CA2-8E60-4C555E778916}"/>
              </a:ext>
            </a:extLst>
          </p:cNvPr>
          <p:cNvSpPr txBox="1"/>
          <p:nvPr/>
        </p:nvSpPr>
        <p:spPr>
          <a:xfrm>
            <a:off x="-108637" y="6505379"/>
            <a:ext cx="5513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23</a:t>
            </a:r>
            <a:r>
              <a:rPr lang="en-US" sz="1400" i="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rd</a:t>
            </a:r>
            <a:r>
              <a:rPr lang="en-US" sz="140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Annual Formation Evaluation Research Consortium Meeting (2023)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6771C9-1770-4E39-973C-8193B65FB38E}"/>
              </a:ext>
            </a:extLst>
          </p:cNvPr>
          <p:cNvGrpSpPr>
            <a:grpSpLocks noChangeAspect="1"/>
          </p:cNvGrpSpPr>
          <p:nvPr/>
        </p:nvGrpSpPr>
        <p:grpSpPr>
          <a:xfrm>
            <a:off x="151402" y="146442"/>
            <a:ext cx="1737360" cy="1737360"/>
            <a:chOff x="114302" y="120476"/>
            <a:chExt cx="1357312" cy="13573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ECEC1D-BAC3-4803-AB17-4E31BA0B8273}"/>
                </a:ext>
              </a:extLst>
            </p:cNvPr>
            <p:cNvSpPr/>
            <p:nvPr/>
          </p:nvSpPr>
          <p:spPr>
            <a:xfrm>
              <a:off x="114302" y="120476"/>
              <a:ext cx="1357312" cy="135731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CockrellSchool - YouTube">
              <a:extLst>
                <a:ext uri="{FF2B5EF4-FFF2-40B4-BE49-F238E27FC236}">
                  <a16:creationId xmlns:a16="http://schemas.microsoft.com/office/drawing/2014/main" id="{2FCE1802-B36B-43F8-96FE-FADED7DF44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" t="14752" r="6208" b="14627"/>
            <a:stretch/>
          </p:blipFill>
          <p:spPr bwMode="auto">
            <a:xfrm>
              <a:off x="300578" y="391937"/>
              <a:ext cx="984758" cy="795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127773-FD64-4829-8DDC-4698F92BF6F0}"/>
              </a:ext>
            </a:extLst>
          </p:cNvPr>
          <p:cNvCxnSpPr>
            <a:cxnSpLocks/>
          </p:cNvCxnSpPr>
          <p:nvPr/>
        </p:nvCxnSpPr>
        <p:spPr>
          <a:xfrm>
            <a:off x="9053" y="6473371"/>
            <a:ext cx="12170664" cy="0"/>
          </a:xfrm>
          <a:prstGeom prst="line">
            <a:avLst/>
          </a:prstGeom>
          <a:ln w="28575" cap="rnd">
            <a:solidFill>
              <a:srgbClr val="374F5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5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4508EC-988D-4194-A6FB-1651EE49ACD5}"/>
              </a:ext>
            </a:extLst>
          </p:cNvPr>
          <p:cNvSpPr/>
          <p:nvPr/>
        </p:nvSpPr>
        <p:spPr>
          <a:xfrm>
            <a:off x="3048" y="6473371"/>
            <a:ext cx="12188952" cy="384630"/>
          </a:xfrm>
          <a:prstGeom prst="rect">
            <a:avLst/>
          </a:prstGeom>
          <a:solidFill>
            <a:schemeClr val="tx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426256-4B26-4D8E-AFFC-17C5537C23E6}"/>
              </a:ext>
            </a:extLst>
          </p:cNvPr>
          <p:cNvSpPr/>
          <p:nvPr/>
        </p:nvSpPr>
        <p:spPr>
          <a:xfrm>
            <a:off x="9054" y="1995940"/>
            <a:ext cx="10200802" cy="1863584"/>
          </a:xfrm>
          <a:prstGeom prst="rect">
            <a:avLst/>
          </a:prstGeom>
        </p:spPr>
        <p:txBody>
          <a:bodyPr wrap="square" lIns="0" rIns="91440" anchor="ctr" anchorCtr="0">
            <a:no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nb-NO" sz="5400" i="0" dirty="0">
                <a:solidFill>
                  <a:schemeClr val="bg1"/>
                </a:solidFill>
                <a:latin typeface="+mn-lt"/>
              </a:rPr>
              <a:t>Backup Slides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64A768-1C4C-4AEB-98C6-B254B0A0B1E2}"/>
              </a:ext>
            </a:extLst>
          </p:cNvPr>
          <p:cNvSpPr/>
          <p:nvPr/>
        </p:nvSpPr>
        <p:spPr>
          <a:xfrm>
            <a:off x="188258" y="4659884"/>
            <a:ext cx="118558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nb-NO" sz="2800" i="0" dirty="0">
                <a:solidFill>
                  <a:schemeClr val="bg1"/>
                </a:solidFill>
                <a:latin typeface="+mn-lt"/>
              </a:rPr>
              <a:t>A Deep Learning-based Dual Latent Space Method for the Estimation of Physical Flow Properties from Fiber-Optic Measurements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B36302-86C8-416B-B6B7-6197D5A516E6}"/>
              </a:ext>
            </a:extLst>
          </p:cNvPr>
          <p:cNvSpPr/>
          <p:nvPr/>
        </p:nvSpPr>
        <p:spPr>
          <a:xfrm>
            <a:off x="10209856" y="2147594"/>
            <a:ext cx="2000250" cy="1560277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r>
              <a:rPr lang="en-US" sz="2100" i="0" u="sng" dirty="0">
                <a:solidFill>
                  <a:schemeClr val="bg1"/>
                </a:solidFill>
                <a:latin typeface="+mn-lt"/>
              </a:rPr>
              <a:t>August 14</a:t>
            </a:r>
            <a:r>
              <a:rPr lang="en-US" sz="2100" i="0" u="sng" baseline="30000" dirty="0">
                <a:solidFill>
                  <a:schemeClr val="bg1"/>
                </a:solidFill>
                <a:latin typeface="+mn-lt"/>
              </a:rPr>
              <a:t>th</a:t>
            </a:r>
            <a:r>
              <a:rPr lang="en-US" sz="2100" i="0" u="sng" dirty="0">
                <a:solidFill>
                  <a:schemeClr val="bg1"/>
                </a:solidFill>
                <a:latin typeface="+mn-lt"/>
              </a:rPr>
              <a:t>-15</a:t>
            </a:r>
            <a:r>
              <a:rPr lang="en-US" sz="2100" i="0" u="sng" baseline="30000" dirty="0">
                <a:solidFill>
                  <a:schemeClr val="bg1"/>
                </a:solidFill>
                <a:latin typeface="+mn-lt"/>
              </a:rPr>
              <a:t>th</a:t>
            </a:r>
            <a:r>
              <a:rPr lang="en-US" sz="2100" i="0" u="sng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100" i="0" dirty="0">
                <a:solidFill>
                  <a:schemeClr val="bg1"/>
                </a:solidFill>
                <a:latin typeface="+mn-lt"/>
              </a:rPr>
              <a:t> 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713CF-6963-4CA2-8E60-4C555E778916}"/>
              </a:ext>
            </a:extLst>
          </p:cNvPr>
          <p:cNvSpPr txBox="1"/>
          <p:nvPr/>
        </p:nvSpPr>
        <p:spPr>
          <a:xfrm>
            <a:off x="-108637" y="6505379"/>
            <a:ext cx="5513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23</a:t>
            </a:r>
            <a:r>
              <a:rPr lang="en-US" sz="1400" i="0" baseline="300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rd</a:t>
            </a:r>
            <a:r>
              <a:rPr lang="en-US" sz="1400" i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Annual Formation Evaluation Research Consortium Meeting (2023)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6771C9-1770-4E39-973C-8193B65FB38E}"/>
              </a:ext>
            </a:extLst>
          </p:cNvPr>
          <p:cNvGrpSpPr>
            <a:grpSpLocks noChangeAspect="1"/>
          </p:cNvGrpSpPr>
          <p:nvPr/>
        </p:nvGrpSpPr>
        <p:grpSpPr>
          <a:xfrm>
            <a:off x="151402" y="146442"/>
            <a:ext cx="1737360" cy="1737360"/>
            <a:chOff x="114302" y="120476"/>
            <a:chExt cx="1357312" cy="135731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BECEC1D-BAC3-4803-AB17-4E31BA0B8273}"/>
                </a:ext>
              </a:extLst>
            </p:cNvPr>
            <p:cNvSpPr/>
            <p:nvPr/>
          </p:nvSpPr>
          <p:spPr>
            <a:xfrm>
              <a:off x="114302" y="120476"/>
              <a:ext cx="1357312" cy="1357312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8" name="Picture 4" descr="CockrellSchool - YouTube">
              <a:extLst>
                <a:ext uri="{FF2B5EF4-FFF2-40B4-BE49-F238E27FC236}">
                  <a16:creationId xmlns:a16="http://schemas.microsoft.com/office/drawing/2014/main" id="{2FCE1802-B36B-43F8-96FE-FADED7DF44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52" t="14752" r="6208" b="14627"/>
            <a:stretch/>
          </p:blipFill>
          <p:spPr bwMode="auto">
            <a:xfrm>
              <a:off x="300578" y="391937"/>
              <a:ext cx="984758" cy="795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127773-FD64-4829-8DDC-4698F92BF6F0}"/>
              </a:ext>
            </a:extLst>
          </p:cNvPr>
          <p:cNvCxnSpPr>
            <a:cxnSpLocks/>
          </p:cNvCxnSpPr>
          <p:nvPr/>
        </p:nvCxnSpPr>
        <p:spPr>
          <a:xfrm>
            <a:off x="9053" y="6473371"/>
            <a:ext cx="12170664" cy="0"/>
          </a:xfrm>
          <a:prstGeom prst="line">
            <a:avLst/>
          </a:prstGeom>
          <a:ln w="28575" cap="rnd">
            <a:solidFill>
              <a:srgbClr val="374F56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525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Backup Slides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BF4A4-FEED-E8C5-5F36-CFB2027A4022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23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6C9C86-4D27-8636-7730-7F36CC3D8EEA}"/>
                  </a:ext>
                </a:extLst>
              </p:cNvPr>
              <p:cNvSpPr txBox="1"/>
              <p:nvPr/>
            </p:nvSpPr>
            <p:spPr>
              <a:xfrm>
                <a:off x="2156468" y="1628026"/>
                <a:ext cx="7879064" cy="360194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sz="2400" b="0" dirty="0">
                  <a:latin typeface="+mn-lt"/>
                </a:endParaRPr>
              </a:p>
              <a:p>
                <a:endParaRPr lang="en-US" sz="24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𝑆𝑆𝐼𝑀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acc>
                                    <m:accPr>
                                      <m:chr m:val="̂"/>
                                      <m:ctrlPr>
                                        <a:rPr lang="en-US" sz="24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latin typeface="+mn-lt"/>
                </a:endParaRPr>
              </a:p>
              <a:p>
                <a:endParaRPr lang="en-US" sz="2400" b="0" i="1" dirty="0">
                  <a:latin typeface="+mn-l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𝑃𝑆𝑁𝑅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=10∙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sSubSup>
                                    <m:sSub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𝑀𝑆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</m:acc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6C9C86-4D27-8636-7730-7F36CC3D8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468" y="1628026"/>
                <a:ext cx="7879064" cy="36019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DD9BD3-0EDF-8F6E-23E7-DECC29CB392E}"/>
                  </a:ext>
                </a:extLst>
              </p:cNvPr>
              <p:cNvSpPr txBox="1"/>
              <p:nvPr/>
            </p:nvSpPr>
            <p:spPr>
              <a:xfrm>
                <a:off x="418203" y="5148547"/>
                <a:ext cx="11355594" cy="139653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i="0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800" i="0" dirty="0">
                    <a:latin typeface="+mn-lt"/>
                  </a:rPr>
                  <a:t> is the original data matrix, </a:t>
                </a: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sz="2800" i="0" dirty="0">
                    <a:latin typeface="+mn-lt"/>
                  </a:rPr>
                  <a:t> is the reconstruction matrix,</a:t>
                </a:r>
              </a:p>
              <a:p>
                <a:pPr algn="ctr"/>
                <a:r>
                  <a:rPr lang="en-US" sz="2800" i="0" dirty="0">
                    <a:latin typeface="+mn-lt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800" i="0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i="0" dirty="0">
                    <a:latin typeface="+mn-lt"/>
                  </a:rPr>
                  <a:t> are small stability constants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FDD9BD3-0EDF-8F6E-23E7-DECC29CB3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03" y="5148547"/>
                <a:ext cx="11355594" cy="1396536"/>
              </a:xfrm>
              <a:prstGeom prst="rect">
                <a:avLst/>
              </a:prstGeom>
              <a:blipFill>
                <a:blip r:embed="rId3"/>
                <a:stretch>
                  <a:fillRect t="-3930" b="-12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508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Backup Slides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2BF4A4-FEED-E8C5-5F36-CFB2027A4022}"/>
              </a:ext>
            </a:extLst>
          </p:cNvPr>
          <p:cNvSpPr txBox="1">
            <a:spLocks/>
          </p:cNvSpPr>
          <p:nvPr/>
        </p:nvSpPr>
        <p:spPr>
          <a:xfrm>
            <a:off x="11481757" y="332756"/>
            <a:ext cx="57308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24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2" descr="PReLU Explained | Papers With Code">
            <a:extLst>
              <a:ext uri="{FF2B5EF4-FFF2-40B4-BE49-F238E27FC236}">
                <a16:creationId xmlns:a16="http://schemas.microsoft.com/office/drawing/2014/main" id="{C33BA2B4-779E-2965-109B-467FA0112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431" y="2738146"/>
            <a:ext cx="6636896" cy="261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BBEB5F-141F-8C48-97BE-BC3F7115A811}"/>
              </a:ext>
            </a:extLst>
          </p:cNvPr>
          <p:cNvSpPr txBox="1"/>
          <p:nvPr/>
        </p:nvSpPr>
        <p:spPr>
          <a:xfrm>
            <a:off x="2960431" y="1571953"/>
            <a:ext cx="663689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i="0" dirty="0" err="1">
                <a:latin typeface="+mn-lt"/>
              </a:rPr>
              <a:t>ReLU</a:t>
            </a:r>
            <a:r>
              <a:rPr lang="en-US" sz="2800" i="0" dirty="0">
                <a:latin typeface="+mn-lt"/>
              </a:rPr>
              <a:t>					</a:t>
            </a:r>
            <a:r>
              <a:rPr lang="en-US" sz="2800" i="0" dirty="0" err="1">
                <a:latin typeface="+mn-lt"/>
              </a:rPr>
              <a:t>PReLU</a:t>
            </a:r>
            <a:endParaRPr lang="en-US" sz="2800" i="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1922C9-57DE-B113-2C73-753203AB49F7}"/>
              </a:ext>
            </a:extLst>
          </p:cNvPr>
          <p:cNvSpPr txBox="1"/>
          <p:nvPr/>
        </p:nvSpPr>
        <p:spPr>
          <a:xfrm>
            <a:off x="2960431" y="2187506"/>
            <a:ext cx="66368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i="0" dirty="0">
                <a:latin typeface="+mn-lt"/>
              </a:rPr>
              <a:t>Rectified Linear Unit			Parametric Rectified Linear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587E0D-B824-9817-8D0D-011B51F50C9F}"/>
                  </a:ext>
                </a:extLst>
              </p:cNvPr>
              <p:cNvSpPr txBox="1"/>
              <p:nvPr/>
            </p:nvSpPr>
            <p:spPr>
              <a:xfrm>
                <a:off x="6696075" y="5377703"/>
                <a:ext cx="2901252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600" i="0" dirty="0"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600" i="0" dirty="0">
                    <a:latin typeface="+mn-lt"/>
                  </a:rPr>
                  <a:t> is a learned array with the same shape as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1600" b="1" i="0" dirty="0">
                    <a:latin typeface="+mn-lt"/>
                  </a:rPr>
                  <a:t>,	</a:t>
                </a:r>
              </a:p>
              <a:p>
                <a:pPr algn="ctr"/>
                <a:r>
                  <a:rPr lang="en-US" sz="1600" b="1" i="0" dirty="0">
                    <a:latin typeface="+mn-lt"/>
                  </a:rPr>
                  <a:t>and is initialized as zeros (</a:t>
                </a:r>
                <a:r>
                  <a:rPr lang="en-US" sz="1600" b="1" i="0" dirty="0" err="1">
                    <a:latin typeface="+mn-lt"/>
                  </a:rPr>
                  <a:t>ReLU</a:t>
                </a:r>
                <a:r>
                  <a:rPr lang="en-US" sz="1600" b="1" i="0" dirty="0">
                    <a:latin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587E0D-B824-9817-8D0D-011B51F50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6075" y="5377703"/>
                <a:ext cx="2901252" cy="830997"/>
              </a:xfrm>
              <a:prstGeom prst="rect">
                <a:avLst/>
              </a:prstGeom>
              <a:blipFill>
                <a:blip r:embed="rId3"/>
                <a:stretch>
                  <a:fillRect l="-210" t="-1471" r="-1891" b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05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Introduction and Motivation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623866" y="332757"/>
            <a:ext cx="32683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3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FC18C7E4-6894-3AB2-C499-2A8CA51A75D8}"/>
              </a:ext>
            </a:extLst>
          </p:cNvPr>
          <p:cNvSpPr txBox="1">
            <a:spLocks/>
          </p:cNvSpPr>
          <p:nvPr/>
        </p:nvSpPr>
        <p:spPr>
          <a:xfrm>
            <a:off x="457201" y="1195987"/>
            <a:ext cx="8116432" cy="2620977"/>
          </a:xfrm>
          <a:prstGeom prst="rect">
            <a:avLst/>
          </a:prstGeom>
        </p:spPr>
        <p:txBody>
          <a:bodyPr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i="0" dirty="0"/>
              <a:t>Digital revolution enables better subsurface profiling</a:t>
            </a:r>
          </a:p>
          <a:p>
            <a:pPr marL="0" indent="0" fontAlgn="auto">
              <a:lnSpc>
                <a:spcPct val="100000"/>
              </a:lnSpc>
              <a:buNone/>
            </a:pPr>
            <a:endParaRPr lang="en-US" sz="1000" i="0" dirty="0"/>
          </a:p>
          <a:p>
            <a:pPr lvl="1" fontAlgn="auto">
              <a:lnSpc>
                <a:spcPct val="100000"/>
              </a:lnSpc>
            </a:pPr>
            <a:r>
              <a:rPr lang="en-US" i="0" dirty="0">
                <a:solidFill>
                  <a:srgbClr val="0000FF"/>
                </a:solidFill>
              </a:rPr>
              <a:t>Data science techniques help processing and interpretation</a:t>
            </a:r>
          </a:p>
        </p:txBody>
      </p:sp>
      <p:pic>
        <p:nvPicPr>
          <p:cNvPr id="12" name="Picture 2" descr="Seismic Monitoring System Supports Efforts To Combat Climate Change |  Technology Networks">
            <a:extLst>
              <a:ext uri="{FF2B5EF4-FFF2-40B4-BE49-F238E27FC236}">
                <a16:creationId xmlns:a16="http://schemas.microsoft.com/office/drawing/2014/main" id="{AAF5F344-3C2D-4344-2057-25B7B3C2B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049" y="3816964"/>
            <a:ext cx="4644751" cy="261267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FIGURE 1. As the depth of available energy resources continues to increase-along with temperature and pressure-alternative techniques such as steam-assisted gravity drainage (SAGD) for oil-sand resource recovery are needed. Here, optical fiber monitors the temperature and pressure to optimize the fuel-recovery process.">
            <a:extLst>
              <a:ext uri="{FF2B5EF4-FFF2-40B4-BE49-F238E27FC236}">
                <a16:creationId xmlns:a16="http://schemas.microsoft.com/office/drawing/2014/main" id="{FA9D536B-085F-D08E-EABD-B1B2836C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379" y="1146206"/>
            <a:ext cx="2856421" cy="26209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A31A3F65-58A4-F9E5-171E-C8387C891D7D}"/>
              </a:ext>
            </a:extLst>
          </p:cNvPr>
          <p:cNvSpPr txBox="1">
            <a:spLocks/>
          </p:cNvSpPr>
          <p:nvPr/>
        </p:nvSpPr>
        <p:spPr>
          <a:xfrm>
            <a:off x="457200" y="3478286"/>
            <a:ext cx="6088455" cy="3400027"/>
          </a:xfrm>
          <a:prstGeom prst="rect">
            <a:avLst/>
          </a:prstGeom>
        </p:spPr>
        <p:txBody>
          <a:bodyPr>
            <a:noAutofit/>
          </a:bodyPr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</a:pPr>
            <a:r>
              <a:rPr lang="en-US" i="0" dirty="0"/>
              <a:t>Fiber optics enables reliable, cost-effective, and detailed monitoring</a:t>
            </a:r>
          </a:p>
          <a:p>
            <a:pPr marL="0" indent="0" fontAlgn="auto">
              <a:lnSpc>
                <a:spcPct val="100000"/>
              </a:lnSpc>
              <a:buNone/>
            </a:pPr>
            <a:endParaRPr lang="en-US" sz="1400" i="0" dirty="0"/>
          </a:p>
          <a:p>
            <a:pPr lvl="1" fontAlgn="auto">
              <a:lnSpc>
                <a:spcPct val="100000"/>
              </a:lnSpc>
            </a:pPr>
            <a:r>
              <a:rPr lang="en-US" i="0" dirty="0">
                <a:solidFill>
                  <a:srgbClr val="0000FF"/>
                </a:solidFill>
              </a:rPr>
              <a:t>Applications in geothermal, CCUS, hydraulic fracturing, EOR, etc.</a:t>
            </a:r>
          </a:p>
          <a:p>
            <a:pPr marL="457200" lvl="1" indent="0" fontAlgn="auto">
              <a:buNone/>
            </a:pPr>
            <a:r>
              <a:rPr lang="en-US" i="0" dirty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i="0" dirty="0">
                <a:solidFill>
                  <a:srgbClr val="0000FF"/>
                </a:solidFill>
              </a:rPr>
              <a:t>Large volumes of data</a:t>
            </a:r>
          </a:p>
        </p:txBody>
      </p:sp>
    </p:spTree>
    <p:extLst>
      <p:ext uri="{BB962C8B-B14F-4D97-AF65-F5344CB8AC3E}">
        <p14:creationId xmlns:p14="http://schemas.microsoft.com/office/powerpoint/2010/main" val="70602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Fiber-Optic Sensing: Pros and Cons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623866" y="332757"/>
            <a:ext cx="32683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4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493B41AB-1504-A56B-7B0C-13E889DA81CF}"/>
              </a:ext>
            </a:extLst>
          </p:cNvPr>
          <p:cNvSpPr txBox="1">
            <a:spLocks/>
          </p:cNvSpPr>
          <p:nvPr/>
        </p:nvSpPr>
        <p:spPr>
          <a:xfrm>
            <a:off x="457201" y="1195987"/>
            <a:ext cx="11568022" cy="523931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Distributed Acoustic (DAS) and Temperature (DTS) Sensing</a:t>
            </a:r>
          </a:p>
          <a:p>
            <a:pPr lvl="1" fontAlgn="auto"/>
            <a:r>
              <a:rPr lang="en-US" i="0" dirty="0">
                <a:solidFill>
                  <a:srgbClr val="0070C0"/>
                </a:solidFill>
              </a:rPr>
              <a:t>DAS</a:t>
            </a:r>
            <a:r>
              <a:rPr lang="en-US" i="0" dirty="0"/>
              <a:t>: continuous measurement of </a:t>
            </a:r>
            <a:r>
              <a:rPr lang="en-US" i="0" dirty="0">
                <a:solidFill>
                  <a:srgbClr val="0070C0"/>
                </a:solidFill>
              </a:rPr>
              <a:t>axial strain </a:t>
            </a:r>
            <a:r>
              <a:rPr lang="en-US" i="0" dirty="0"/>
              <a:t>along the fiber</a:t>
            </a:r>
          </a:p>
          <a:p>
            <a:pPr lvl="1" fontAlgn="auto"/>
            <a:r>
              <a:rPr lang="en-US" i="0" dirty="0">
                <a:solidFill>
                  <a:srgbClr val="FF7401"/>
                </a:solidFill>
              </a:rPr>
              <a:t>DTS</a:t>
            </a:r>
            <a:r>
              <a:rPr lang="en-US" i="0" dirty="0"/>
              <a:t>: continuous measurement of </a:t>
            </a:r>
            <a:r>
              <a:rPr lang="en-US" i="0" dirty="0">
                <a:solidFill>
                  <a:srgbClr val="FF7401"/>
                </a:solidFill>
              </a:rPr>
              <a:t>temperature profile </a:t>
            </a:r>
            <a:r>
              <a:rPr lang="en-US" i="0" dirty="0"/>
              <a:t>along the fiber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A32A7A-EAA1-A2EC-C3CC-517EA98BE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97" b="26598"/>
          <a:stretch/>
        </p:blipFill>
        <p:spPr>
          <a:xfrm>
            <a:off x="457201" y="3168350"/>
            <a:ext cx="5379607" cy="34757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6AB5FB-9D06-639F-03C6-EF63498E3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80"/>
          <a:stretch/>
        </p:blipFill>
        <p:spPr>
          <a:xfrm>
            <a:off x="5734714" y="3429000"/>
            <a:ext cx="6290509" cy="1216057"/>
          </a:xfrm>
          <a:prstGeom prst="rect">
            <a:avLst/>
          </a:prstGeom>
        </p:spPr>
      </p:pic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6316EBD2-C838-1AD6-597B-3DF9D53625AB}"/>
              </a:ext>
            </a:extLst>
          </p:cNvPr>
          <p:cNvSpPr txBox="1">
            <a:spLocks/>
          </p:cNvSpPr>
          <p:nvPr/>
        </p:nvSpPr>
        <p:spPr>
          <a:xfrm>
            <a:off x="6095999" y="3429000"/>
            <a:ext cx="5854701" cy="1799948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endParaRPr lang="en-US" i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2F968-652E-7A7E-D8B5-F841E8B0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037" y="4762039"/>
            <a:ext cx="2399931" cy="17999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EF2538-D982-1B94-F717-EB70E8E3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349" y="4762039"/>
            <a:ext cx="2533832" cy="17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0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Fiber-Optic Sensing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623866" y="332757"/>
            <a:ext cx="32683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5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493B41AB-1504-A56B-7B0C-13E889DA81CF}"/>
              </a:ext>
            </a:extLst>
          </p:cNvPr>
          <p:cNvSpPr txBox="1">
            <a:spLocks/>
          </p:cNvSpPr>
          <p:nvPr/>
        </p:nvSpPr>
        <p:spPr>
          <a:xfrm>
            <a:off x="457201" y="1195987"/>
            <a:ext cx="11568022" cy="523931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/>
              <a:t>Cost-effective and high-resolution alternative for downhole monitoring</a:t>
            </a:r>
          </a:p>
          <a:p>
            <a:pPr fontAlgn="auto"/>
            <a:r>
              <a:rPr lang="en-US" i="0" dirty="0"/>
              <a:t>Distributed Acoustic (DAS) and Temperature (DTS) Sensing</a:t>
            </a:r>
          </a:p>
          <a:p>
            <a:pPr fontAlgn="auto"/>
            <a:endParaRPr lang="en-US" i="0" dirty="0"/>
          </a:p>
          <a:p>
            <a:pPr fontAlgn="auto"/>
            <a:endParaRPr lang="en-US" i="0" dirty="0"/>
          </a:p>
          <a:p>
            <a:pPr fontAlgn="auto"/>
            <a:endParaRPr lang="en-US" i="0" dirty="0"/>
          </a:p>
          <a:p>
            <a:pPr fontAlgn="auto"/>
            <a:endParaRPr lang="en-US" i="0" dirty="0"/>
          </a:p>
          <a:p>
            <a:pPr fontAlgn="auto"/>
            <a:endParaRPr lang="en-US" i="0" dirty="0"/>
          </a:p>
          <a:p>
            <a:pPr fontAlgn="auto"/>
            <a:r>
              <a:rPr lang="en-US" i="0" dirty="0"/>
              <a:t>Data-driven dimensionality reduction for improved processing and analysis</a:t>
            </a:r>
          </a:p>
          <a:p>
            <a:pPr marL="0" indent="0" fontAlgn="auto">
              <a:buNone/>
            </a:pPr>
            <a:endParaRPr lang="en-US" i="0" dirty="0"/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A6F313A7-6265-FDE8-3FEB-59984E62C7F0}"/>
              </a:ext>
            </a:extLst>
          </p:cNvPr>
          <p:cNvSpPr txBox="1">
            <a:spLocks/>
          </p:cNvSpPr>
          <p:nvPr/>
        </p:nvSpPr>
        <p:spPr>
          <a:xfrm>
            <a:off x="457200" y="2467153"/>
            <a:ext cx="5638800" cy="3968151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>
                <a:solidFill>
                  <a:srgbClr val="FF0000"/>
                </a:solidFill>
              </a:rPr>
              <a:t>Advantages: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No moving parts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No downhole electronics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Deployed throughout wellbore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F4966A93-9A2A-F02E-982A-11CD04BC4E39}"/>
              </a:ext>
            </a:extLst>
          </p:cNvPr>
          <p:cNvSpPr txBox="1">
            <a:spLocks/>
          </p:cNvSpPr>
          <p:nvPr/>
        </p:nvSpPr>
        <p:spPr>
          <a:xfrm>
            <a:off x="6013765" y="2467152"/>
            <a:ext cx="5638800" cy="3968151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r>
              <a:rPr lang="en-US" i="0" dirty="0">
                <a:solidFill>
                  <a:srgbClr val="FF0000"/>
                </a:solidFill>
              </a:rPr>
              <a:t>Challenges: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Sensitivity to noise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Sensor reliability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Real-time event detection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Data volume</a:t>
            </a:r>
          </a:p>
        </p:txBody>
      </p:sp>
    </p:spTree>
    <p:extLst>
      <p:ext uri="{BB962C8B-B14F-4D97-AF65-F5344CB8AC3E}">
        <p14:creationId xmlns:p14="http://schemas.microsoft.com/office/powerpoint/2010/main" val="2213162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Experimental Design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623866" y="332757"/>
            <a:ext cx="32683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6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BF2EF2-4042-E52C-E9C0-91335AFA5DCB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i="0" dirty="0"/>
              <a:t>50-meter flow loop with internal and external tubing: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Background + 4 perforations flowing O/G/W/Sandstone</a:t>
            </a:r>
          </a:p>
          <a:p>
            <a:pPr lvl="1" fontAlgn="auto"/>
            <a:r>
              <a:rPr lang="en-US" i="0" dirty="0">
                <a:solidFill>
                  <a:srgbClr val="0000FF"/>
                </a:solidFill>
              </a:rPr>
              <a:t>Fiber optic cable in annulus recording DAS and DTS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8B8196-0280-80C0-EE24-925907793CC2}"/>
              </a:ext>
            </a:extLst>
          </p:cNvPr>
          <p:cNvGrpSpPr/>
          <p:nvPr/>
        </p:nvGrpSpPr>
        <p:grpSpPr>
          <a:xfrm>
            <a:off x="9861694" y="1043483"/>
            <a:ext cx="2330306" cy="1010284"/>
            <a:chOff x="9411045" y="1195987"/>
            <a:chExt cx="2330306" cy="1010284"/>
          </a:xfrm>
        </p:grpSpPr>
        <p:pic>
          <p:nvPicPr>
            <p:cNvPr id="12" name="Picture 4" descr="LYTT Launches Real Time Well and Reservoir Data Visualization Dashboard |  Science &amp; Tech | News">
              <a:extLst>
                <a:ext uri="{FF2B5EF4-FFF2-40B4-BE49-F238E27FC236}">
                  <a16:creationId xmlns:a16="http://schemas.microsoft.com/office/drawing/2014/main" id="{0276C5FB-31E6-0012-1A95-AC7F1A62CB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789" b="23009"/>
            <a:stretch/>
          </p:blipFill>
          <p:spPr bwMode="auto">
            <a:xfrm>
              <a:off x="9411045" y="1481993"/>
              <a:ext cx="2330306" cy="724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6D245A-C2ED-6C56-F11D-B8E15582E2E7}"/>
                </a:ext>
              </a:extLst>
            </p:cNvPr>
            <p:cNvSpPr txBox="1"/>
            <p:nvPr/>
          </p:nvSpPr>
          <p:spPr>
            <a:xfrm>
              <a:off x="9411045" y="1195987"/>
              <a:ext cx="233030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latin typeface="+mn-lt"/>
                </a:rPr>
                <a:t>In collaboration with: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C8C5ABC-2925-5096-C921-53303CF36D18}"/>
              </a:ext>
            </a:extLst>
          </p:cNvPr>
          <p:cNvGrpSpPr/>
          <p:nvPr/>
        </p:nvGrpSpPr>
        <p:grpSpPr>
          <a:xfrm>
            <a:off x="1697292" y="3202198"/>
            <a:ext cx="7918574" cy="3333885"/>
            <a:chOff x="961377" y="2990293"/>
            <a:chExt cx="7270809" cy="28102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49F87C4-5A7F-4978-F685-C51F397480EB}"/>
                </a:ext>
              </a:extLst>
            </p:cNvPr>
            <p:cNvGrpSpPr/>
            <p:nvPr/>
          </p:nvGrpSpPr>
          <p:grpSpPr>
            <a:xfrm>
              <a:off x="2419979" y="2990293"/>
              <a:ext cx="5812207" cy="1796623"/>
              <a:chOff x="2419979" y="2125934"/>
              <a:chExt cx="5812207" cy="1796623"/>
            </a:xfrm>
          </p:grpSpPr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E6EA0C58-7761-3EBE-C0ED-770A8F5F6A5F}"/>
                  </a:ext>
                </a:extLst>
              </p:cNvPr>
              <p:cNvSpPr/>
              <p:nvPr/>
            </p:nvSpPr>
            <p:spPr>
              <a:xfrm rot="16200000">
                <a:off x="4072094" y="1754625"/>
                <a:ext cx="643094" cy="3692769"/>
              </a:xfrm>
              <a:prstGeom prst="ca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676AEAA-5DC8-9300-39A8-31BF5C931756}"/>
                  </a:ext>
                </a:extLst>
              </p:cNvPr>
              <p:cNvGrpSpPr/>
              <p:nvPr/>
            </p:nvGrpSpPr>
            <p:grpSpPr>
              <a:xfrm>
                <a:off x="2848652" y="2621271"/>
                <a:ext cx="3125147" cy="612956"/>
                <a:chOff x="2170752" y="2720584"/>
                <a:chExt cx="3125147" cy="612956"/>
              </a:xfrm>
            </p:grpSpPr>
            <p:sp>
              <p:nvSpPr>
                <p:cNvPr id="54" name="Cylinder 53">
                  <a:extLst>
                    <a:ext uri="{FF2B5EF4-FFF2-40B4-BE49-F238E27FC236}">
                      <a16:creationId xmlns:a16="http://schemas.microsoft.com/office/drawing/2014/main" id="{C3717AF5-D06C-7183-5681-8DA7D40CFC1A}"/>
                    </a:ext>
                  </a:extLst>
                </p:cNvPr>
                <p:cNvSpPr/>
                <p:nvPr/>
              </p:nvSpPr>
              <p:spPr>
                <a:xfrm>
                  <a:off x="2170752" y="2725608"/>
                  <a:ext cx="271306" cy="60290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55" name="Cylinder 54">
                  <a:extLst>
                    <a:ext uri="{FF2B5EF4-FFF2-40B4-BE49-F238E27FC236}">
                      <a16:creationId xmlns:a16="http://schemas.microsoft.com/office/drawing/2014/main" id="{304EF7BE-DEE6-CD69-8C0D-08125B2F28AD}"/>
                    </a:ext>
                  </a:extLst>
                </p:cNvPr>
                <p:cNvSpPr/>
                <p:nvPr/>
              </p:nvSpPr>
              <p:spPr>
                <a:xfrm>
                  <a:off x="3123149" y="2725609"/>
                  <a:ext cx="271306" cy="60290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56" name="Cylinder 55">
                  <a:extLst>
                    <a:ext uri="{FF2B5EF4-FFF2-40B4-BE49-F238E27FC236}">
                      <a16:creationId xmlns:a16="http://schemas.microsoft.com/office/drawing/2014/main" id="{632EE0A0-E37A-86E6-C793-D86160AEDEDF}"/>
                    </a:ext>
                  </a:extLst>
                </p:cNvPr>
                <p:cNvSpPr/>
                <p:nvPr/>
              </p:nvSpPr>
              <p:spPr>
                <a:xfrm>
                  <a:off x="4073870" y="2730639"/>
                  <a:ext cx="271306" cy="60290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57" name="Cylinder 56">
                  <a:extLst>
                    <a:ext uri="{FF2B5EF4-FFF2-40B4-BE49-F238E27FC236}">
                      <a16:creationId xmlns:a16="http://schemas.microsoft.com/office/drawing/2014/main" id="{7F971FC9-88FF-547A-8F4D-4DAF1DA45C3E}"/>
                    </a:ext>
                  </a:extLst>
                </p:cNvPr>
                <p:cNvSpPr/>
                <p:nvPr/>
              </p:nvSpPr>
              <p:spPr>
                <a:xfrm>
                  <a:off x="5024593" y="2720584"/>
                  <a:ext cx="271306" cy="602901"/>
                </a:xfrm>
                <a:prstGeom prst="ca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4</a:t>
                  </a:r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6E95FFBD-E742-AD2C-03DB-F26A8D883B8B}"/>
                  </a:ext>
                </a:extLst>
              </p:cNvPr>
              <p:cNvCxnSpPr>
                <a:cxnSpLocks/>
                <a:endCxn id="22" idx="0"/>
              </p:cNvCxnSpPr>
              <p:nvPr/>
            </p:nvCxnSpPr>
            <p:spPr>
              <a:xfrm>
                <a:off x="2419979" y="3601010"/>
                <a:ext cx="28805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3EA25961-CBAC-850C-DC9F-5AC1CAE46DEE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>
                <a:off x="6240026" y="3601009"/>
                <a:ext cx="266906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F750CCF-0770-B072-AD3C-1EC5D67686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82426" y="3256844"/>
                <a:ext cx="3657600" cy="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B68F4ED-9086-6495-8DB6-839644490BAF}"/>
                  </a:ext>
                </a:extLst>
              </p:cNvPr>
              <p:cNvSpPr txBox="1"/>
              <p:nvPr/>
            </p:nvSpPr>
            <p:spPr>
              <a:xfrm>
                <a:off x="6410560" y="2257659"/>
                <a:ext cx="1511333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i="0" dirty="0">
                    <a:solidFill>
                      <a:schemeClr val="accent1"/>
                    </a:solidFill>
                    <a:latin typeface="+mn-lt"/>
                  </a:rPr>
                  <a:t>F.O. cable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2B4DE87-8485-F26D-F95A-B757F342DE15}"/>
                  </a:ext>
                </a:extLst>
              </p:cNvPr>
              <p:cNvCxnSpPr>
                <a:cxnSpLocks/>
                <a:stCxn id="27" idx="1"/>
              </p:cNvCxnSpPr>
              <p:nvPr/>
            </p:nvCxnSpPr>
            <p:spPr>
              <a:xfrm flipH="1">
                <a:off x="6181562" y="2442326"/>
                <a:ext cx="228997" cy="80446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CB1133-DCB0-E117-AEDF-9161B8C8284E}"/>
                  </a:ext>
                </a:extLst>
              </p:cNvPr>
              <p:cNvSpPr txBox="1"/>
              <p:nvPr/>
            </p:nvSpPr>
            <p:spPr>
              <a:xfrm>
                <a:off x="6410560" y="2666355"/>
                <a:ext cx="1821626" cy="49293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i="0" dirty="0">
                    <a:latin typeface="+mn-lt"/>
                  </a:rPr>
                  <a:t>5,504 measurements</a:t>
                </a:r>
              </a:p>
              <a:p>
                <a:r>
                  <a:rPr lang="en-US" sz="1600" i="0" dirty="0">
                    <a:latin typeface="+mn-lt"/>
                  </a:rPr>
                  <a:t>13 minutes, 10 kHz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5125B0C5-E62D-4A6D-7001-CFCC30606B32}"/>
                  </a:ext>
                </a:extLst>
              </p:cNvPr>
              <p:cNvSpPr/>
              <p:nvPr/>
            </p:nvSpPr>
            <p:spPr>
              <a:xfrm>
                <a:off x="2682238" y="3211619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98833CF-A2F5-0FAF-5FA0-A7F2878D18A7}"/>
                  </a:ext>
                </a:extLst>
              </p:cNvPr>
              <p:cNvSpPr/>
              <p:nvPr/>
            </p:nvSpPr>
            <p:spPr>
              <a:xfrm>
                <a:off x="2871623" y="3211619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87F62EEA-AD32-E205-4422-E56D97495806}"/>
                  </a:ext>
                </a:extLst>
              </p:cNvPr>
              <p:cNvSpPr/>
              <p:nvPr/>
            </p:nvSpPr>
            <p:spPr>
              <a:xfrm>
                <a:off x="3059002" y="3213950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ABE0611-9505-26E6-A06D-98DFBE068D16}"/>
                  </a:ext>
                </a:extLst>
              </p:cNvPr>
              <p:cNvSpPr/>
              <p:nvPr/>
            </p:nvSpPr>
            <p:spPr>
              <a:xfrm>
                <a:off x="3248387" y="321389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3F8BB1-19CA-5025-0B35-A860AC7E5321}"/>
                  </a:ext>
                </a:extLst>
              </p:cNvPr>
              <p:cNvSpPr/>
              <p:nvPr/>
            </p:nvSpPr>
            <p:spPr>
              <a:xfrm>
                <a:off x="3434283" y="3212823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2A0A07E-5564-972D-2A9B-B1EE675CA129}"/>
                  </a:ext>
                </a:extLst>
              </p:cNvPr>
              <p:cNvSpPr/>
              <p:nvPr/>
            </p:nvSpPr>
            <p:spPr>
              <a:xfrm>
                <a:off x="3623080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21E47E56-41AC-90C0-8EAA-EE54B8E9D9BC}"/>
                  </a:ext>
                </a:extLst>
              </p:cNvPr>
              <p:cNvSpPr/>
              <p:nvPr/>
            </p:nvSpPr>
            <p:spPr>
              <a:xfrm>
                <a:off x="6051403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A4511BA-45A9-31FF-4026-D254A7228EBC}"/>
                  </a:ext>
                </a:extLst>
              </p:cNvPr>
              <p:cNvSpPr/>
              <p:nvPr/>
            </p:nvSpPr>
            <p:spPr>
              <a:xfrm>
                <a:off x="4920699" y="3211619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5381CF2-CAB7-79E6-254A-25213AD92D23}"/>
                  </a:ext>
                </a:extLst>
              </p:cNvPr>
              <p:cNvSpPr/>
              <p:nvPr/>
            </p:nvSpPr>
            <p:spPr>
              <a:xfrm>
                <a:off x="5110084" y="3211619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5AD36A71-86D1-146E-BA15-63E01F5673F2}"/>
                  </a:ext>
                </a:extLst>
              </p:cNvPr>
              <p:cNvSpPr/>
              <p:nvPr/>
            </p:nvSpPr>
            <p:spPr>
              <a:xfrm>
                <a:off x="5297463" y="3213950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C92D0ED-6397-5885-55B9-53D1CAD8EC74}"/>
                  </a:ext>
                </a:extLst>
              </p:cNvPr>
              <p:cNvSpPr/>
              <p:nvPr/>
            </p:nvSpPr>
            <p:spPr>
              <a:xfrm>
                <a:off x="5486848" y="321389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F163FE6-A195-3522-187F-45CD23A5ED2B}"/>
                  </a:ext>
                </a:extLst>
              </p:cNvPr>
              <p:cNvSpPr/>
              <p:nvPr/>
            </p:nvSpPr>
            <p:spPr>
              <a:xfrm>
                <a:off x="5672744" y="3212823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3A6ADB4-9812-43F0-8004-BCD14331AB00}"/>
                  </a:ext>
                </a:extLst>
              </p:cNvPr>
              <p:cNvSpPr/>
              <p:nvPr/>
            </p:nvSpPr>
            <p:spPr>
              <a:xfrm>
                <a:off x="5861541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5800189C-7A3F-01AA-7D5F-672CAC260BFF}"/>
                  </a:ext>
                </a:extLst>
              </p:cNvPr>
              <p:cNvSpPr/>
              <p:nvPr/>
            </p:nvSpPr>
            <p:spPr>
              <a:xfrm>
                <a:off x="3816932" y="3213950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B6B13A8-0061-475C-1058-8B60ACE582BD}"/>
                  </a:ext>
                </a:extLst>
              </p:cNvPr>
              <p:cNvSpPr/>
              <p:nvPr/>
            </p:nvSpPr>
            <p:spPr>
              <a:xfrm>
                <a:off x="4006317" y="321389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7DC374D-85FE-F232-627B-AA922ABF65F1}"/>
                  </a:ext>
                </a:extLst>
              </p:cNvPr>
              <p:cNvSpPr/>
              <p:nvPr/>
            </p:nvSpPr>
            <p:spPr>
              <a:xfrm>
                <a:off x="4192213" y="3212823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EA4DBE1-12CB-A1BC-E6BF-25C49AB2611C}"/>
                  </a:ext>
                </a:extLst>
              </p:cNvPr>
              <p:cNvSpPr/>
              <p:nvPr/>
            </p:nvSpPr>
            <p:spPr>
              <a:xfrm>
                <a:off x="4381010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204D8437-7E3B-68B2-C49C-7AD5C3BD568B}"/>
                  </a:ext>
                </a:extLst>
              </p:cNvPr>
              <p:cNvSpPr/>
              <p:nvPr/>
            </p:nvSpPr>
            <p:spPr>
              <a:xfrm>
                <a:off x="4550607" y="3212823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F6C518DE-CE88-D935-9158-77EA0430448B}"/>
                  </a:ext>
                </a:extLst>
              </p:cNvPr>
              <p:cNvSpPr/>
              <p:nvPr/>
            </p:nvSpPr>
            <p:spPr>
              <a:xfrm>
                <a:off x="4739404" y="3218067"/>
                <a:ext cx="90435" cy="80387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E4E513F-5E90-81B8-5A90-FE80D3308AD8}"/>
                  </a:ext>
                </a:extLst>
              </p:cNvPr>
              <p:cNvSpPr txBox="1"/>
              <p:nvPr/>
            </p:nvSpPr>
            <p:spPr>
              <a:xfrm>
                <a:off x="3540388" y="2125934"/>
                <a:ext cx="1688776" cy="36933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0" dirty="0">
                    <a:latin typeface="+mn-lt"/>
                  </a:rPr>
                  <a:t>Injection points</a:t>
                </a:r>
              </a:p>
            </p:txBody>
          </p: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566BF1CA-3FE5-10F4-C19B-31AD08BBAB8D}"/>
                  </a:ext>
                </a:extLst>
              </p:cNvPr>
              <p:cNvCxnSpPr>
                <a:cxnSpLocks/>
                <a:stCxn id="49" idx="2"/>
                <a:endCxn id="54" idx="1"/>
              </p:cNvCxnSpPr>
              <p:nvPr/>
            </p:nvCxnSpPr>
            <p:spPr>
              <a:xfrm flipH="1">
                <a:off x="2984305" y="2495266"/>
                <a:ext cx="1400471" cy="13102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853DE82D-FD9D-1966-7BB0-D0869F159726}"/>
                  </a:ext>
                </a:extLst>
              </p:cNvPr>
              <p:cNvCxnSpPr>
                <a:cxnSpLocks/>
                <a:stCxn id="49" idx="2"/>
                <a:endCxn id="55" idx="1"/>
              </p:cNvCxnSpPr>
              <p:nvPr/>
            </p:nvCxnSpPr>
            <p:spPr>
              <a:xfrm flipH="1">
                <a:off x="3936702" y="2495266"/>
                <a:ext cx="448074" cy="13103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5FC4DF7E-44B6-5E34-6531-AA30F13694D5}"/>
                  </a:ext>
                </a:extLst>
              </p:cNvPr>
              <p:cNvCxnSpPr>
                <a:cxnSpLocks/>
                <a:stCxn id="49" idx="2"/>
                <a:endCxn id="56" idx="1"/>
              </p:cNvCxnSpPr>
              <p:nvPr/>
            </p:nvCxnSpPr>
            <p:spPr>
              <a:xfrm>
                <a:off x="4384776" y="2495266"/>
                <a:ext cx="502647" cy="1360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C0A2AB8-4B09-8E9E-641F-93A54A4E5329}"/>
                  </a:ext>
                </a:extLst>
              </p:cNvPr>
              <p:cNvCxnSpPr>
                <a:cxnSpLocks/>
                <a:stCxn id="49" idx="2"/>
                <a:endCxn id="57" idx="1"/>
              </p:cNvCxnSpPr>
              <p:nvPr/>
            </p:nvCxnSpPr>
            <p:spPr>
              <a:xfrm>
                <a:off x="4384776" y="2495266"/>
                <a:ext cx="1453370" cy="12600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F92E87A-A515-7B10-5D2D-53F04AFF7815}"/>
                </a:ext>
              </a:extLst>
            </p:cNvPr>
            <p:cNvSpPr/>
            <p:nvPr/>
          </p:nvSpPr>
          <p:spPr>
            <a:xfrm>
              <a:off x="2535735" y="4850993"/>
              <a:ext cx="950721" cy="9495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i="0" u="sng" dirty="0"/>
                <a:t>Injection 1:</a:t>
              </a:r>
            </a:p>
            <a:p>
              <a:pPr algn="ctr"/>
              <a:r>
                <a:rPr lang="en-US" sz="1200" i="0" dirty="0"/>
                <a:t>O – 250</a:t>
              </a:r>
            </a:p>
            <a:p>
              <a:pPr algn="ctr"/>
              <a:r>
                <a:rPr lang="en-US" sz="1200" i="0" dirty="0"/>
                <a:t>W – 250</a:t>
              </a:r>
            </a:p>
            <a:p>
              <a:pPr algn="ctr"/>
              <a:r>
                <a:rPr lang="en-US" sz="1200" i="0" dirty="0"/>
                <a:t>G – 8,333.3</a:t>
              </a:r>
            </a:p>
            <a:p>
              <a:pPr algn="ctr"/>
              <a:r>
                <a:rPr lang="en-US" sz="1200" i="0" dirty="0"/>
                <a:t>S – 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2E734B6-0D89-E6B8-E505-399D0015CB27}"/>
                </a:ext>
              </a:extLst>
            </p:cNvPr>
            <p:cNvSpPr/>
            <p:nvPr/>
          </p:nvSpPr>
          <p:spPr>
            <a:xfrm>
              <a:off x="3486456" y="4850992"/>
              <a:ext cx="950721" cy="9495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i="0" u="sng" dirty="0"/>
                <a:t>Injection 2:</a:t>
              </a:r>
            </a:p>
            <a:p>
              <a:pPr algn="ctr"/>
              <a:r>
                <a:rPr lang="en-US" sz="1200" i="0" dirty="0"/>
                <a:t>O – 250</a:t>
              </a:r>
            </a:p>
            <a:p>
              <a:pPr algn="ctr"/>
              <a:r>
                <a:rPr lang="en-US" sz="1200" i="0" dirty="0"/>
                <a:t>W – 100</a:t>
              </a:r>
            </a:p>
            <a:p>
              <a:pPr algn="ctr"/>
              <a:r>
                <a:rPr lang="en-US" sz="1200" i="0" dirty="0"/>
                <a:t>G – 8,333.3</a:t>
              </a:r>
            </a:p>
            <a:p>
              <a:pPr algn="ctr"/>
              <a:r>
                <a:rPr lang="en-US" sz="1200" i="0" dirty="0"/>
                <a:t>S – 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25F9E5-F025-67BD-D808-6ACD6C59B942}"/>
                </a:ext>
              </a:extLst>
            </p:cNvPr>
            <p:cNvSpPr/>
            <p:nvPr/>
          </p:nvSpPr>
          <p:spPr>
            <a:xfrm>
              <a:off x="4437177" y="4850991"/>
              <a:ext cx="950721" cy="9495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i="0" u="sng" dirty="0"/>
                <a:t>Injection 3:</a:t>
              </a:r>
            </a:p>
            <a:p>
              <a:pPr algn="ctr"/>
              <a:r>
                <a:rPr lang="en-US" sz="1200" i="0" dirty="0"/>
                <a:t>O – 0</a:t>
              </a:r>
            </a:p>
            <a:p>
              <a:pPr algn="ctr"/>
              <a:r>
                <a:rPr lang="en-US" sz="1200" i="0" dirty="0"/>
                <a:t>W – 0</a:t>
              </a:r>
            </a:p>
            <a:p>
              <a:pPr algn="ctr"/>
              <a:r>
                <a:rPr lang="en-US" sz="1200" i="0" dirty="0"/>
                <a:t>G – 0</a:t>
              </a:r>
            </a:p>
            <a:p>
              <a:pPr algn="ctr"/>
              <a:r>
                <a:rPr lang="en-US" sz="1200" i="0" dirty="0"/>
                <a:t>S – 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9B694FF-5F65-60C8-167E-DA16C9736C1B}"/>
                </a:ext>
              </a:extLst>
            </p:cNvPr>
            <p:cNvSpPr/>
            <p:nvPr/>
          </p:nvSpPr>
          <p:spPr>
            <a:xfrm>
              <a:off x="5387898" y="4850991"/>
              <a:ext cx="950721" cy="9495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i="0" u="sng" dirty="0"/>
                <a:t>Injection 4:</a:t>
              </a:r>
            </a:p>
            <a:p>
              <a:pPr algn="ctr"/>
              <a:r>
                <a:rPr lang="en-US" sz="1200" i="0" dirty="0"/>
                <a:t>O – 250</a:t>
              </a:r>
            </a:p>
            <a:p>
              <a:pPr algn="ctr"/>
              <a:r>
                <a:rPr lang="en-US" sz="1200" i="0" dirty="0"/>
                <a:t>W – 250</a:t>
              </a:r>
            </a:p>
            <a:p>
              <a:pPr algn="ctr"/>
              <a:r>
                <a:rPr lang="en-US" sz="1200" i="0" dirty="0"/>
                <a:t>G – 8,333.3</a:t>
              </a:r>
            </a:p>
            <a:p>
              <a:pPr algn="ctr"/>
              <a:r>
                <a:rPr lang="en-US" sz="1200" i="0" dirty="0"/>
                <a:t>S – 10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4CBD73A-1D96-C504-6587-EA8FC68F0908}"/>
                </a:ext>
              </a:extLst>
            </p:cNvPr>
            <p:cNvSpPr/>
            <p:nvPr/>
          </p:nvSpPr>
          <p:spPr>
            <a:xfrm>
              <a:off x="961377" y="3589575"/>
              <a:ext cx="1400770" cy="152735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i="0" u="sng" dirty="0"/>
                <a:t>Background:</a:t>
              </a:r>
            </a:p>
            <a:p>
              <a:pPr algn="ctr"/>
              <a:r>
                <a:rPr lang="en-US" i="0" dirty="0"/>
                <a:t>O – 3,000</a:t>
              </a:r>
            </a:p>
            <a:p>
              <a:pPr algn="ctr"/>
              <a:r>
                <a:rPr lang="en-US" i="0" dirty="0"/>
                <a:t>W – 0</a:t>
              </a:r>
            </a:p>
            <a:p>
              <a:pPr algn="ctr"/>
              <a:r>
                <a:rPr lang="en-US" i="0" dirty="0"/>
                <a:t>G – 100,000</a:t>
              </a:r>
            </a:p>
            <a:p>
              <a:pPr algn="ctr"/>
              <a:r>
                <a:rPr lang="en-US" i="0" dirty="0"/>
                <a:t>S – 0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2474C91-1F8E-FB04-6455-A8D9607DD792}"/>
              </a:ext>
            </a:extLst>
          </p:cNvPr>
          <p:cNvGrpSpPr/>
          <p:nvPr/>
        </p:nvGrpSpPr>
        <p:grpSpPr>
          <a:xfrm>
            <a:off x="246959" y="3207457"/>
            <a:ext cx="11623283" cy="3481130"/>
            <a:chOff x="79064" y="1966157"/>
            <a:chExt cx="11623283" cy="348113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756E08-9522-5F00-A03A-CD38B12CF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7976"/>
            <a:stretch/>
          </p:blipFill>
          <p:spPr>
            <a:xfrm>
              <a:off x="448395" y="1966823"/>
              <a:ext cx="3854069" cy="323876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DFC6F5-0D0E-5EAA-A0AE-C8B75DCB7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978" t="-14" r="32998" b="14"/>
            <a:stretch/>
          </p:blipFill>
          <p:spPr>
            <a:xfrm>
              <a:off x="4302464" y="1966490"/>
              <a:ext cx="3854069" cy="32387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67EC70-C53C-7C9F-D479-5E03465AA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472" b="-795"/>
            <a:stretch/>
          </p:blipFill>
          <p:spPr>
            <a:xfrm>
              <a:off x="8156532" y="1966157"/>
              <a:ext cx="3545815" cy="32384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1B3F0B-1CBF-FA2D-F516-324DB1B222DF}"/>
                </a:ext>
              </a:extLst>
            </p:cNvPr>
            <p:cNvSpPr txBox="1"/>
            <p:nvPr/>
          </p:nvSpPr>
          <p:spPr>
            <a:xfrm rot="16200000">
              <a:off x="-542840" y="3401369"/>
              <a:ext cx="161313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latin typeface="+mn-lt"/>
                </a:rPr>
                <a:t>Distance [m]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6BB91B-34CA-FD45-818B-C012746CFF43}"/>
                </a:ext>
              </a:extLst>
            </p:cNvPr>
            <p:cNvSpPr txBox="1"/>
            <p:nvPr/>
          </p:nvSpPr>
          <p:spPr>
            <a:xfrm>
              <a:off x="1305195" y="5077955"/>
              <a:ext cx="161313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latin typeface="+mn-lt"/>
                </a:rPr>
                <a:t>Time samples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7269D303-C520-945C-0176-01153C1E279E}"/>
                </a:ext>
              </a:extLst>
            </p:cNvPr>
            <p:cNvSpPr txBox="1"/>
            <p:nvPr/>
          </p:nvSpPr>
          <p:spPr>
            <a:xfrm>
              <a:off x="5297076" y="5074687"/>
              <a:ext cx="161313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latin typeface="+mn-lt"/>
                </a:rPr>
                <a:t>Time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621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Experimental Design: Data Processing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623866" y="332757"/>
            <a:ext cx="32683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7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BBF2EF2-4042-E52C-E9C0-91335AFA5D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195987"/>
                <a:ext cx="3881887" cy="2039582"/>
              </a:xfrm>
              <a:prstGeom prst="rect">
                <a:avLst/>
              </a:prstGeom>
            </p:spPr>
            <p:txBody>
              <a:bodyPr/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78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50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22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buNone/>
                </a:pPr>
                <a:r>
                  <a:rPr lang="en-US" i="0" dirty="0">
                    <a:solidFill>
                      <a:srgbClr val="0000FF"/>
                    </a:solidFill>
                  </a:rPr>
                  <a:t>Data Processing</a:t>
                </a:r>
              </a:p>
              <a:p>
                <a:pPr fontAlgn="auto"/>
                <a:r>
                  <a:rPr lang="en-US" i="0" dirty="0"/>
                  <a:t>Flow Rates {O,G,W,S} Normalized 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0" dirty="0"/>
              </a:p>
              <a:p>
                <a:pPr fontAlgn="auto"/>
                <a:endParaRPr lang="en-US" i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BBF2EF2-4042-E52C-E9C0-91335AFA5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95987"/>
                <a:ext cx="3881887" cy="2039582"/>
              </a:xfrm>
              <a:prstGeom prst="rect">
                <a:avLst/>
              </a:prstGeom>
              <a:blipFill>
                <a:blip r:embed="rId2"/>
                <a:stretch>
                  <a:fillRect l="-3140" b="-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F3DADDB-E7A1-900A-887E-140AFF2F5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41" y="1399498"/>
            <a:ext cx="7677509" cy="1568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584954-88F3-E69E-7E78-305144E52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941" y="2963429"/>
            <a:ext cx="7677509" cy="15950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5D8DA-4647-EAF8-EC25-5C182A442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941" y="4559844"/>
            <a:ext cx="7683759" cy="17727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B557DC0E-FB5D-DA20-13DA-052E849E3C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3171841"/>
                <a:ext cx="3803491" cy="1386687"/>
              </a:xfrm>
              <a:prstGeom prst="rect">
                <a:avLst/>
              </a:prstGeom>
            </p:spPr>
            <p:txBody>
              <a:bodyPr/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78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50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22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i="0" dirty="0"/>
                  <a:t>Injection location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𝟐𝟎𝟎</m:t>
                        </m:r>
                      </m:e>
                    </m:d>
                  </m:oMath>
                </a14:m>
                <a:endParaRPr lang="en-US" i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ontent Placeholder 9">
                <a:extLst>
                  <a:ext uri="{FF2B5EF4-FFF2-40B4-BE49-F238E27FC236}">
                    <a16:creationId xmlns:a16="http://schemas.microsoft.com/office/drawing/2014/main" id="{B557DC0E-FB5D-DA20-13DA-052E849E3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71841"/>
                <a:ext cx="3803491" cy="13866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358976CE-C973-87E2-D029-E0B69D48B2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0950" y="4558528"/>
                <a:ext cx="3803491" cy="2111049"/>
              </a:xfrm>
              <a:prstGeom prst="rect">
                <a:avLst/>
              </a:prstGeom>
            </p:spPr>
            <p:txBody>
              <a:bodyPr/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78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50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22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i="0" dirty="0">
                    <a:solidFill>
                      <a:schemeClr val="tx1"/>
                    </a:solidFill>
                  </a:rPr>
                  <a:t>Captured into a single data frame,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i="0" dirty="0">
                  <a:solidFill>
                    <a:schemeClr val="tx1"/>
                  </a:solidFill>
                </a:endParaRPr>
              </a:p>
              <a:p>
                <a:pPr marL="457200" lvl="1" indent="0" fontAlgn="auto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𝟐𝟎𝟎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i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ontent Placeholder 9">
                <a:extLst>
                  <a:ext uri="{FF2B5EF4-FFF2-40B4-BE49-F238E27FC236}">
                    <a16:creationId xmlns:a16="http://schemas.microsoft.com/office/drawing/2014/main" id="{358976CE-C973-87E2-D029-E0B69D48B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950" y="4558528"/>
                <a:ext cx="3803491" cy="2111049"/>
              </a:xfrm>
              <a:prstGeom prst="rect">
                <a:avLst/>
              </a:prstGeom>
              <a:blipFill>
                <a:blip r:embed="rId7"/>
                <a:stretch>
                  <a:fillRect l="-2885" r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289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Overview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623866" y="332757"/>
            <a:ext cx="32683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8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43B4B450-1CE5-1539-4BF1-51AB01DBF1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1195987"/>
                <a:ext cx="11277600" cy="5340096"/>
              </a:xfrm>
              <a:prstGeom prst="rect">
                <a:avLst/>
              </a:prstGeom>
            </p:spPr>
            <p:txBody>
              <a:bodyPr/>
              <a:lstStyle>
                <a:lvl1pPr marL="2834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06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978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50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2264" indent="-283464" algn="l" defTabSz="914400" rtl="0" eaLnBrk="1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Calibri" panose="020F0502020204030204" pitchFamily="34" charset="0"/>
                  <a:buChar char="‒"/>
                  <a:defRPr sz="2800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/>
                <a:r>
                  <a:rPr lang="en-US" i="0" dirty="0"/>
                  <a:t>Modeling and analysis in reduced-dimensional space:</a:t>
                </a:r>
              </a:p>
              <a:p>
                <a:pPr lvl="1" fontAlgn="auto"/>
                <a:r>
                  <a:rPr lang="en-US" i="0" dirty="0">
                    <a:solidFill>
                      <a:schemeClr val="tx1"/>
                    </a:solidFill>
                  </a:rPr>
                  <a:t>Compressed representation of main features,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i="0" dirty="0">
                  <a:solidFill>
                    <a:srgbClr val="0000FF"/>
                  </a:solidFill>
                </a:endParaRPr>
              </a:p>
              <a:p>
                <a:pPr lvl="1" fontAlgn="auto"/>
                <a:r>
                  <a:rPr lang="en-US" i="0" dirty="0">
                    <a:solidFill>
                      <a:schemeClr val="tx1"/>
                    </a:solidFill>
                  </a:rPr>
                  <a:t>Accelerate processing and interpretation</a:t>
                </a:r>
              </a:p>
              <a:p>
                <a:pPr lvl="1" fontAlgn="auto"/>
                <a:r>
                  <a:rPr lang="en-US" i="0" dirty="0">
                    <a:solidFill>
                      <a:schemeClr val="tx1"/>
                    </a:solidFill>
                  </a:rPr>
                  <a:t>Reconstruct data from salient features,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i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9">
                <a:extLst>
                  <a:ext uri="{FF2B5EF4-FFF2-40B4-BE49-F238E27FC236}">
                    <a16:creationId xmlns:a16="http://schemas.microsoft.com/office/drawing/2014/main" id="{43B4B450-1CE5-1539-4BF1-51AB01DBF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95987"/>
                <a:ext cx="11277600" cy="5340096"/>
              </a:xfrm>
              <a:prstGeom prst="rect">
                <a:avLst/>
              </a:prstGeom>
              <a:blipFill>
                <a:blip r:embed="rId2"/>
                <a:stretch>
                  <a:fillRect l="-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BFA03BC-8B77-4D3A-2C66-718CCC035F65}"/>
              </a:ext>
            </a:extLst>
          </p:cNvPr>
          <p:cNvGrpSpPr/>
          <p:nvPr/>
        </p:nvGrpSpPr>
        <p:grpSpPr>
          <a:xfrm>
            <a:off x="688452" y="4279900"/>
            <a:ext cx="10815096" cy="1866899"/>
            <a:chOff x="2895601" y="5294783"/>
            <a:chExt cx="6400798" cy="110490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7A2375DA-E8F0-66B0-9A6D-13AF3F2622D5}"/>
                    </a:ext>
                  </a:extLst>
                </p:cNvPr>
                <p:cNvSpPr/>
                <p:nvPr/>
              </p:nvSpPr>
              <p:spPr>
                <a:xfrm rot="5400000">
                  <a:off x="4653352" y="5261449"/>
                  <a:ext cx="1104900" cy="1171575"/>
                </a:xfrm>
                <a:prstGeom prst="trapezoid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𝑬𝒏</m:t>
                        </m:r>
                        <m:sSub>
                          <m:sSubPr>
                            <m:ctrlPr>
                              <a:rPr lang="en-US" sz="240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sub>
                        </m:sSub>
                        <m:d>
                          <m:dPr>
                            <m:ctrlPr>
                              <a:rPr lang="en-US" sz="240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oMath>
                    </m:oMathPara>
                  </a14:m>
                  <a:endParaRPr lang="en-US" sz="2400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4" name="Trapezoid 3">
                  <a:extLst>
                    <a:ext uri="{FF2B5EF4-FFF2-40B4-BE49-F238E27FC236}">
                      <a16:creationId xmlns:a16="http://schemas.microsoft.com/office/drawing/2014/main" id="{7A2375DA-E8F0-66B0-9A6D-13AF3F2622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4653352" y="5261449"/>
                  <a:ext cx="1104900" cy="1171575"/>
                </a:xfrm>
                <a:prstGeom prst="trapezoid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rapezoid 5">
                  <a:extLst>
                    <a:ext uri="{FF2B5EF4-FFF2-40B4-BE49-F238E27FC236}">
                      <a16:creationId xmlns:a16="http://schemas.microsoft.com/office/drawing/2014/main" id="{C03DEDEE-5227-74CD-9C00-12D302DBF08D}"/>
                    </a:ext>
                  </a:extLst>
                </p:cNvPr>
                <p:cNvSpPr/>
                <p:nvPr/>
              </p:nvSpPr>
              <p:spPr>
                <a:xfrm rot="16200000">
                  <a:off x="6433748" y="5261448"/>
                  <a:ext cx="1104900" cy="1171575"/>
                </a:xfrm>
                <a:prstGeom prst="trapezoid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𝑫𝒆</m:t>
                        </m:r>
                        <m:sSub>
                          <m:sSub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𝝍</m:t>
                            </m:r>
                          </m:sub>
                        </m:sSub>
                        <m:d>
                          <m:d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rapezoid 5">
                  <a:extLst>
                    <a:ext uri="{FF2B5EF4-FFF2-40B4-BE49-F238E27FC236}">
                      <a16:creationId xmlns:a16="http://schemas.microsoft.com/office/drawing/2014/main" id="{C03DEDEE-5227-74CD-9C00-12D302DBF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433748" y="5261448"/>
                  <a:ext cx="1104900" cy="1171575"/>
                </a:xfrm>
                <a:prstGeom prst="trapezoid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78FF5FC-9C02-598A-FB57-5803EFFC46A0}"/>
                </a:ext>
              </a:extLst>
            </p:cNvPr>
            <p:cNvSpPr/>
            <p:nvPr/>
          </p:nvSpPr>
          <p:spPr>
            <a:xfrm>
              <a:off x="5905500" y="5543550"/>
              <a:ext cx="381000" cy="61912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0" dirty="0">
                  <a:solidFill>
                    <a:schemeClr val="tx1"/>
                  </a:solidFill>
                </a:rPr>
                <a:t>z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755BACF-0EAC-2808-7C88-494183E7A060}"/>
                    </a:ext>
                  </a:extLst>
                </p:cNvPr>
                <p:cNvSpPr/>
                <p:nvPr/>
              </p:nvSpPr>
              <p:spPr>
                <a:xfrm>
                  <a:off x="2895601" y="5294783"/>
                  <a:ext cx="1542661" cy="1104901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i="0" dirty="0"/>
                    <a:t>Original </a:t>
                  </a:r>
                </a:p>
                <a:p>
                  <a:pPr algn="ctr"/>
                  <a:r>
                    <a:rPr lang="en-US" sz="2400" i="0" dirty="0"/>
                    <a:t>Data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n-US" sz="2400" i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1755BACF-0EAC-2808-7C88-494183E7A0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5601" y="5294783"/>
                  <a:ext cx="1542661" cy="110490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41ACDC5-0191-FFF6-0B3F-15D3C93C2873}"/>
                    </a:ext>
                  </a:extLst>
                </p:cNvPr>
                <p:cNvSpPr/>
                <p:nvPr/>
              </p:nvSpPr>
              <p:spPr>
                <a:xfrm>
                  <a:off x="7753738" y="5294784"/>
                  <a:ext cx="1542661" cy="1104901"/>
                </a:xfrm>
                <a:prstGeom prst="rect">
                  <a:avLst/>
                </a:prstGeom>
                <a:solidFill>
                  <a:schemeClr val="accent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i="0" dirty="0"/>
                    <a:t>Reconstructed Data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oMath>
                    </m:oMathPara>
                  </a14:m>
                  <a:endParaRPr lang="en-US" sz="2400" i="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A41ACDC5-0191-FFF6-0B3F-15D3C93C28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3738" y="5294784"/>
                  <a:ext cx="1542661" cy="110490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16194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37159" y="96712"/>
            <a:ext cx="11038841" cy="837215"/>
          </a:xfrm>
        </p:spPr>
        <p:txBody>
          <a:bodyPr>
            <a:normAutofit/>
          </a:bodyPr>
          <a:lstStyle/>
          <a:p>
            <a:r>
              <a:rPr lang="en-US" sz="4200" dirty="0"/>
              <a:t>Dimensionality Reduction Techniques: Findings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23E39B1D-D6ED-46BB-BB86-CEC5F5935024}"/>
              </a:ext>
            </a:extLst>
          </p:cNvPr>
          <p:cNvSpPr txBox="1">
            <a:spLocks/>
          </p:cNvSpPr>
          <p:nvPr/>
        </p:nvSpPr>
        <p:spPr>
          <a:xfrm>
            <a:off x="11623866" y="332757"/>
            <a:ext cx="326834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b="1" i="1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fld id="{91AC93D0-C2D6-47AB-8697-41B11969C782}" type="slidenum">
              <a:rPr lang="en-US" sz="2400" i="0" smtClean="0">
                <a:solidFill>
                  <a:schemeClr val="bg1"/>
                </a:solidFill>
                <a:latin typeface="+mn-lt"/>
              </a:rPr>
              <a:pPr/>
              <a:t>9</a:t>
            </a:fld>
            <a:endParaRPr lang="en-US" sz="2400" i="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EB3CF52-0F4F-58C2-63FF-47461E682863}"/>
              </a:ext>
            </a:extLst>
          </p:cNvPr>
          <p:cNvGrpSpPr/>
          <p:nvPr/>
        </p:nvGrpSpPr>
        <p:grpSpPr>
          <a:xfrm>
            <a:off x="137159" y="2331416"/>
            <a:ext cx="11917682" cy="3037574"/>
            <a:chOff x="137159" y="2331416"/>
            <a:chExt cx="11917682" cy="3037574"/>
          </a:xfrm>
        </p:grpSpPr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76E627FF-108A-752D-85BC-EF1D137B5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" y="2331416"/>
              <a:ext cx="5889302" cy="3033394"/>
            </a:xfrm>
            <a:prstGeom prst="rect">
              <a:avLst/>
            </a:prstGeom>
          </p:spPr>
        </p:pic>
        <p:pic>
          <p:nvPicPr>
            <p:cNvPr id="11" name="Picture 10" descr="Background pattern&#10;&#10;Description automatically generated">
              <a:extLst>
                <a:ext uri="{FF2B5EF4-FFF2-40B4-BE49-F238E27FC236}">
                  <a16:creationId xmlns:a16="http://schemas.microsoft.com/office/drawing/2014/main" id="{06BEED69-F8DD-92A0-EFC2-C65A39A9A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206" y="2335425"/>
              <a:ext cx="5889635" cy="303356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4F39E29-B04B-311D-088A-C427DF9BDD53}"/>
              </a:ext>
            </a:extLst>
          </p:cNvPr>
          <p:cNvGrpSpPr/>
          <p:nvPr/>
        </p:nvGrpSpPr>
        <p:grpSpPr>
          <a:xfrm>
            <a:off x="137159" y="2335299"/>
            <a:ext cx="11917682" cy="3041362"/>
            <a:chOff x="136826" y="2331416"/>
            <a:chExt cx="11917682" cy="3041362"/>
          </a:xfrm>
        </p:grpSpPr>
        <p:pic>
          <p:nvPicPr>
            <p:cNvPr id="12" name="Picture 11" descr="Background pattern&#10;&#10;Description automatically generated">
              <a:extLst>
                <a:ext uri="{FF2B5EF4-FFF2-40B4-BE49-F238E27FC236}">
                  <a16:creationId xmlns:a16="http://schemas.microsoft.com/office/drawing/2014/main" id="{512F3C0D-DA0F-D782-9142-99BC0E45B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26" y="2331416"/>
              <a:ext cx="5889302" cy="3033394"/>
            </a:xfrm>
            <a:prstGeom prst="rect">
              <a:avLst/>
            </a:prstGeom>
          </p:spPr>
        </p:pic>
        <p:pic>
          <p:nvPicPr>
            <p:cNvPr id="13" name="Picture 12" descr="Background pattern&#10;&#10;Description automatically generated">
              <a:extLst>
                <a:ext uri="{FF2B5EF4-FFF2-40B4-BE49-F238E27FC236}">
                  <a16:creationId xmlns:a16="http://schemas.microsoft.com/office/drawing/2014/main" id="{CF8261A2-103F-B7D6-0830-3C77E8777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5206" y="2339384"/>
              <a:ext cx="5889302" cy="3033394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E654C6D-5EEE-F5B9-7F56-C31304E8B0C7}"/>
              </a:ext>
            </a:extLst>
          </p:cNvPr>
          <p:cNvGrpSpPr/>
          <p:nvPr/>
        </p:nvGrpSpPr>
        <p:grpSpPr>
          <a:xfrm>
            <a:off x="137825" y="2331416"/>
            <a:ext cx="11917016" cy="3033394"/>
            <a:chOff x="137159" y="2331416"/>
            <a:chExt cx="11917016" cy="3033394"/>
          </a:xfrm>
        </p:grpSpPr>
        <p:pic>
          <p:nvPicPr>
            <p:cNvPr id="14" name="Picture 13" descr="Background pattern&#10;&#10;Description automatically generated">
              <a:extLst>
                <a:ext uri="{FF2B5EF4-FFF2-40B4-BE49-F238E27FC236}">
                  <a16:creationId xmlns:a16="http://schemas.microsoft.com/office/drawing/2014/main" id="{8D5F8C7E-CD2D-BCEF-8206-0A96424EB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59" y="2331416"/>
              <a:ext cx="5888969" cy="3033222"/>
            </a:xfrm>
            <a:prstGeom prst="rect">
              <a:avLst/>
            </a:prstGeom>
          </p:spPr>
        </p:pic>
        <p:pic>
          <p:nvPicPr>
            <p:cNvPr id="15" name="Picture 14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E780F92E-59B9-8914-CD04-EB6A083DB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873" y="2331416"/>
              <a:ext cx="5889302" cy="3033394"/>
            </a:xfrm>
            <a:prstGeom prst="rect">
              <a:avLst/>
            </a:prstGeom>
          </p:spPr>
        </p:pic>
      </p:grp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B6E3EECF-664C-E53A-AEE4-E2CC0F4E3FC2}"/>
              </a:ext>
            </a:extLst>
          </p:cNvPr>
          <p:cNvSpPr txBox="1">
            <a:spLocks/>
          </p:cNvSpPr>
          <p:nvPr/>
        </p:nvSpPr>
        <p:spPr>
          <a:xfrm>
            <a:off x="457200" y="1195987"/>
            <a:ext cx="11277600" cy="5340096"/>
          </a:xfrm>
          <a:prstGeom prst="rect">
            <a:avLst/>
          </a:prstGeom>
        </p:spPr>
        <p:txBody>
          <a:bodyPr/>
          <a:lstStyle>
            <a:lvl1pPr marL="2834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978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50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2264" indent="-283464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‒"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n-US" i="0" dirty="0">
                <a:solidFill>
                  <a:srgbClr val="0000FF"/>
                </a:solidFill>
              </a:rPr>
              <a:t>Comparison of reconstructions at 5% compression ratio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4FA5AC-18AC-183E-54E6-EA3709C88362}"/>
              </a:ext>
            </a:extLst>
          </p:cNvPr>
          <p:cNvGrpSpPr/>
          <p:nvPr/>
        </p:nvGrpSpPr>
        <p:grpSpPr>
          <a:xfrm>
            <a:off x="1769913" y="1976652"/>
            <a:ext cx="8651509" cy="4784636"/>
            <a:chOff x="1307503" y="1384022"/>
            <a:chExt cx="8651509" cy="478463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2776FFB-9786-F51B-BFCC-3178D4843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92168" y="1384022"/>
              <a:ext cx="8466844" cy="459997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63D0E0-0F4B-6E81-25D8-D459EFE5E7F1}"/>
                </a:ext>
              </a:extLst>
            </p:cNvPr>
            <p:cNvSpPr txBox="1"/>
            <p:nvPr/>
          </p:nvSpPr>
          <p:spPr>
            <a:xfrm rot="16200000">
              <a:off x="685599" y="3244333"/>
              <a:ext cx="16131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latin typeface="+mn-lt"/>
                </a:rPr>
                <a:t>Distance [m]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326709-4D84-6532-76F6-66A77AEE05E0}"/>
                </a:ext>
              </a:extLst>
            </p:cNvPr>
            <p:cNvSpPr txBox="1"/>
            <p:nvPr/>
          </p:nvSpPr>
          <p:spPr>
            <a:xfrm>
              <a:off x="4702371" y="5799326"/>
              <a:ext cx="161313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i="0" dirty="0">
                  <a:latin typeface="+mn-lt"/>
                </a:rPr>
                <a:t>Time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959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4">
      <a:dk1>
        <a:sysClr val="windowText" lastClr="000000"/>
      </a:dk1>
      <a:lt1>
        <a:srgbClr val="FFFFFF"/>
      </a:lt1>
      <a:dk2>
        <a:srgbClr val="333F48"/>
      </a:dk2>
      <a:lt2>
        <a:srgbClr val="CCCCCC"/>
      </a:lt2>
      <a:accent1>
        <a:srgbClr val="BF5700"/>
      </a:accent1>
      <a:accent2>
        <a:srgbClr val="005F86"/>
      </a:accent2>
      <a:accent3>
        <a:srgbClr val="00A9B7"/>
      </a:accent3>
      <a:accent4>
        <a:srgbClr val="579D42"/>
      </a:accent4>
      <a:accent5>
        <a:srgbClr val="FFD600"/>
      </a:accent5>
      <a:accent6>
        <a:srgbClr val="9CADB7"/>
      </a:accent6>
      <a:hlink>
        <a:srgbClr val="000000"/>
      </a:hlink>
      <a:folHlink>
        <a:srgbClr val="000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 cap="rnd">
          <a:solidFill>
            <a:schemeClr val="tx1"/>
          </a:solidFill>
          <a:tailEnd type="triangl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spAutoFit/>
      </a:bodyPr>
      <a:lstStyle>
        <a:defPPr algn="ctr">
          <a:defRPr i="0"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126349</TotalTime>
  <Words>1738</Words>
  <Application>Microsoft Office PowerPoint</Application>
  <PresentationFormat>Widescreen</PresentationFormat>
  <Paragraphs>322</Paragraphs>
  <Slides>24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Custom Design</vt:lpstr>
      <vt:lpstr>PowerPoint Presentation</vt:lpstr>
      <vt:lpstr>Table of Contents</vt:lpstr>
      <vt:lpstr>Introduction and Motivation</vt:lpstr>
      <vt:lpstr>Fiber-Optic Sensing: Pros and Cons</vt:lpstr>
      <vt:lpstr>Fiber-Optic Sensing</vt:lpstr>
      <vt:lpstr>Experimental Design</vt:lpstr>
      <vt:lpstr>Experimental Design: Data Processing</vt:lpstr>
      <vt:lpstr>Dimensionality Reduction Techniques: Overview</vt:lpstr>
      <vt:lpstr>Dimensionality Reduction Techniques: Findings</vt:lpstr>
      <vt:lpstr>Dimensionality Reduction Techniques: Comparison</vt:lpstr>
      <vt:lpstr>Dimensionality Reduction Techniques: Summary</vt:lpstr>
      <vt:lpstr>Dual Latent Space Method: Architecture</vt:lpstr>
      <vt:lpstr>Dual Latent Space Method: U-net AutoEncoders</vt:lpstr>
      <vt:lpstr>Dual Latent Space Method: Training Performance</vt:lpstr>
      <vt:lpstr>Dual Latent Space Method: Parameter Estimation</vt:lpstr>
      <vt:lpstr>Dual Latent Space Method: Transfer Learning</vt:lpstr>
      <vt:lpstr>Results and Discussion</vt:lpstr>
      <vt:lpstr>Conclusions and Future Work</vt:lpstr>
      <vt:lpstr>Acknowledgments</vt:lpstr>
      <vt:lpstr>References</vt:lpstr>
      <vt:lpstr>PowerPoint Presentation</vt:lpstr>
      <vt:lpstr>PowerPoint Presentation</vt:lpstr>
      <vt:lpstr>Backup Slides</vt:lpstr>
      <vt:lpstr>Backup Slides</vt:lpstr>
    </vt:vector>
  </TitlesOfParts>
  <Company>UT - Austin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casanovar</dc:creator>
  <cp:lastModifiedBy>Morales, Misael M</cp:lastModifiedBy>
  <cp:revision>2051</cp:revision>
  <cp:lastPrinted>2023-07-05T21:22:45Z</cp:lastPrinted>
  <dcterms:created xsi:type="dcterms:W3CDTF">2005-06-07T21:43:49Z</dcterms:created>
  <dcterms:modified xsi:type="dcterms:W3CDTF">2023-08-09T22:32:00Z</dcterms:modified>
</cp:coreProperties>
</file>